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0" r:id="rId4"/>
  </p:sldMasterIdLst>
  <p:notesMasterIdLst>
    <p:notesMasterId r:id="rId24"/>
  </p:notesMasterIdLst>
  <p:sldIdLst>
    <p:sldId id="327" r:id="rId5"/>
    <p:sldId id="326" r:id="rId6"/>
    <p:sldId id="328" r:id="rId7"/>
    <p:sldId id="329" r:id="rId8"/>
    <p:sldId id="330" r:id="rId9"/>
    <p:sldId id="331" r:id="rId10"/>
    <p:sldId id="337" r:id="rId11"/>
    <p:sldId id="336" r:id="rId12"/>
    <p:sldId id="333" r:id="rId13"/>
    <p:sldId id="334" r:id="rId14"/>
    <p:sldId id="339" r:id="rId15"/>
    <p:sldId id="344" r:id="rId16"/>
    <p:sldId id="343" r:id="rId17"/>
    <p:sldId id="342" r:id="rId18"/>
    <p:sldId id="345" r:id="rId19"/>
    <p:sldId id="346" r:id="rId20"/>
    <p:sldId id="335" r:id="rId21"/>
    <p:sldId id="348" r:id="rId22"/>
    <p:sldId id="347" r:id="rId23"/>
  </p:sldIdLst>
  <p:sldSz cx="12192000" cy="6858000"/>
  <p:notesSz cx="7077075" cy="9369425"/>
  <p:embeddedFontLst>
    <p:embeddedFont>
      <p:font typeface="Calibri" panose="020F0502020204030204" pitchFamily="34" charset="0"/>
      <p:regular r:id="rId25"/>
      <p:bold r:id="rId26"/>
      <p:italic r:id="rId27"/>
      <p:boldItalic r:id="rId28"/>
    </p:embeddedFont>
    <p:embeddedFont>
      <p:font typeface="Lato" panose="020F0502020204030203" pitchFamily="34" charset="0"/>
      <p:regular r:id="rId29"/>
      <p:bold r:id="rId30"/>
      <p:italic r:id="rId31"/>
      <p:boldItalic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xmlns="" r:id="rId150" roundtripDataSignature="AMtx7miLzJasgPxVaXnm6WjvWSrCFalctQ=="/>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F2F52"/>
    <a:srgbClr val="BF0000"/>
    <a:srgbClr val="0D2F52"/>
    <a:srgbClr val="2108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453560-DFA7-C94F-8D7C-E0675DA24370}" v="740" dt="2022-01-07T21:20:55.1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23"/>
    <p:restoredTop sz="82061"/>
  </p:normalViewPr>
  <p:slideViewPr>
    <p:cSldViewPr snapToGrid="0">
      <p:cViewPr varScale="1">
        <p:scale>
          <a:sx n="131" d="100"/>
          <a:sy n="131" d="100"/>
        </p:scale>
        <p:origin x="440"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2.fntdata"/><Relationship Id="rId21" Type="http://schemas.openxmlformats.org/officeDocument/2006/relationships/slide" Target="slides/slide17.xml"/><Relationship Id="rId15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1.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5.fntdata"/><Relationship Id="rId153"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openxmlformats.org/officeDocument/2006/relationships/font" Target="fonts/font8.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4.fntdata"/><Relationship Id="rId152"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7.fntdata"/><Relationship Id="rId151" Type="http://schemas.openxmlformats.org/officeDocument/2006/relationships/presProps" Target="presProps.xml"/><Relationship Id="rId156"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3.fntdata"/><Relationship Id="rId30" Type="http://schemas.openxmlformats.org/officeDocument/2006/relationships/font" Target="fonts/font6.fntdata"/><Relationship Id="rId8" Type="http://schemas.openxmlformats.org/officeDocument/2006/relationships/slide" Target="slides/slide4.xml"/><Relationship Id="rId150" Type="http://customschemas.google.com/relationships/presentationmetadata" Target="metadata"/><Relationship Id="rId155" Type="http://schemas.microsoft.com/office/2016/11/relationships/changesInfo" Target="changesInfos/changesInfo1.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cIntyre, Karli" userId="d40dde66-b490-499a-892f-20acea127384" providerId="ADAL" clId="{08453560-DFA7-C94F-8D7C-E0675DA24370}"/>
    <pc:docChg chg="undo custSel addSld delSld modSld sldOrd">
      <pc:chgData name="McIntyre, Karli" userId="d40dde66-b490-499a-892f-20acea127384" providerId="ADAL" clId="{08453560-DFA7-C94F-8D7C-E0675DA24370}" dt="2022-01-07T21:32:30.995" v="3433" actId="20577"/>
      <pc:docMkLst>
        <pc:docMk/>
      </pc:docMkLst>
      <pc:sldChg chg="modSp mod">
        <pc:chgData name="McIntyre, Karli" userId="d40dde66-b490-499a-892f-20acea127384" providerId="ADAL" clId="{08453560-DFA7-C94F-8D7C-E0675DA24370}" dt="2022-01-07T21:32:30.995" v="3433" actId="20577"/>
        <pc:sldMkLst>
          <pc:docMk/>
          <pc:sldMk cId="3682508037" sldId="328"/>
        </pc:sldMkLst>
        <pc:spChg chg="mod">
          <ac:chgData name="McIntyre, Karli" userId="d40dde66-b490-499a-892f-20acea127384" providerId="ADAL" clId="{08453560-DFA7-C94F-8D7C-E0675DA24370}" dt="2022-01-07T21:32:30.995" v="3433" actId="20577"/>
          <ac:spMkLst>
            <pc:docMk/>
            <pc:sldMk cId="3682508037" sldId="328"/>
            <ac:spMk id="3" creationId="{538FFE40-7B2C-734D-AB27-002B8D458A8B}"/>
          </ac:spMkLst>
        </pc:spChg>
      </pc:sldChg>
      <pc:sldChg chg="addSp delSp modSp mod modClrScheme chgLayout modNotesTx">
        <pc:chgData name="McIntyre, Karli" userId="d40dde66-b490-499a-892f-20acea127384" providerId="ADAL" clId="{08453560-DFA7-C94F-8D7C-E0675DA24370}" dt="2022-01-07T20:51:38.964" v="1280" actId="1076"/>
        <pc:sldMkLst>
          <pc:docMk/>
          <pc:sldMk cId="928400806" sldId="333"/>
        </pc:sldMkLst>
        <pc:spChg chg="mod ord">
          <ac:chgData name="McIntyre, Karli" userId="d40dde66-b490-499a-892f-20acea127384" providerId="ADAL" clId="{08453560-DFA7-C94F-8D7C-E0675DA24370}" dt="2022-01-07T20:46:11.445" v="665" actId="26606"/>
          <ac:spMkLst>
            <pc:docMk/>
            <pc:sldMk cId="928400806" sldId="333"/>
            <ac:spMk id="2" creationId="{EFFE1F1C-3A1E-D148-8FFC-A68C5ACB5ACE}"/>
          </ac:spMkLst>
        </pc:spChg>
        <pc:spChg chg="add del mod ord">
          <ac:chgData name="McIntyre, Karli" userId="d40dde66-b490-499a-892f-20acea127384" providerId="ADAL" clId="{08453560-DFA7-C94F-8D7C-E0675DA24370}" dt="2022-01-07T20:46:11.445" v="665" actId="26606"/>
          <ac:spMkLst>
            <pc:docMk/>
            <pc:sldMk cId="928400806" sldId="333"/>
            <ac:spMk id="3" creationId="{0009304C-E2C9-5E4E-99CE-3F8400402436}"/>
          </ac:spMkLst>
        </pc:spChg>
        <pc:spChg chg="add mod">
          <ac:chgData name="McIntyre, Karli" userId="d40dde66-b490-499a-892f-20acea127384" providerId="ADAL" clId="{08453560-DFA7-C94F-8D7C-E0675DA24370}" dt="2022-01-07T20:51:38.964" v="1280" actId="1076"/>
          <ac:spMkLst>
            <pc:docMk/>
            <pc:sldMk cId="928400806" sldId="333"/>
            <ac:spMk id="9" creationId="{C8343D3B-34BB-4F26-9695-791F288BCE91}"/>
          </ac:spMkLst>
        </pc:spChg>
        <pc:picChg chg="mod ord">
          <ac:chgData name="McIntyre, Karli" userId="d40dde66-b490-499a-892f-20acea127384" providerId="ADAL" clId="{08453560-DFA7-C94F-8D7C-E0675DA24370}" dt="2022-01-07T20:46:11.445" v="665" actId="26606"/>
          <ac:picMkLst>
            <pc:docMk/>
            <pc:sldMk cId="928400806" sldId="333"/>
            <ac:picMk id="4" creationId="{F515BD13-D816-A841-9CC0-3D6CEADC9264}"/>
          </ac:picMkLst>
        </pc:picChg>
      </pc:sldChg>
      <pc:sldChg chg="addSp delSp modSp mod">
        <pc:chgData name="McIntyre, Karli" userId="d40dde66-b490-499a-892f-20acea127384" providerId="ADAL" clId="{08453560-DFA7-C94F-8D7C-E0675DA24370}" dt="2022-01-07T20:52:05.473" v="1290" actId="1076"/>
        <pc:sldMkLst>
          <pc:docMk/>
          <pc:sldMk cId="2443199843" sldId="334"/>
        </pc:sldMkLst>
        <pc:spChg chg="del">
          <ac:chgData name="McIntyre, Karli" userId="d40dde66-b490-499a-892f-20acea127384" providerId="ADAL" clId="{08453560-DFA7-C94F-8D7C-E0675DA24370}" dt="2022-01-07T20:51:52.894" v="1283" actId="478"/>
          <ac:spMkLst>
            <pc:docMk/>
            <pc:sldMk cId="2443199843" sldId="334"/>
            <ac:spMk id="2" creationId="{F90612CB-7575-734C-85D8-6AEFE6B2971C}"/>
          </ac:spMkLst>
        </pc:spChg>
        <pc:spChg chg="add mod">
          <ac:chgData name="McIntyre, Karli" userId="d40dde66-b490-499a-892f-20acea127384" providerId="ADAL" clId="{08453560-DFA7-C94F-8D7C-E0675DA24370}" dt="2022-01-07T20:51:55.143" v="1287" actId="20577"/>
          <ac:spMkLst>
            <pc:docMk/>
            <pc:sldMk cId="2443199843" sldId="334"/>
            <ac:spMk id="5" creationId="{7A7BF86D-02CF-274F-BBD6-639D885A661A}"/>
          </ac:spMkLst>
        </pc:spChg>
        <pc:spChg chg="add mod">
          <ac:chgData name="McIntyre, Karli" userId="d40dde66-b490-499a-892f-20acea127384" providerId="ADAL" clId="{08453560-DFA7-C94F-8D7C-E0675DA24370}" dt="2022-01-07T20:51:50.972" v="1281"/>
          <ac:spMkLst>
            <pc:docMk/>
            <pc:sldMk cId="2443199843" sldId="334"/>
            <ac:spMk id="6" creationId="{57FA8DC5-CF52-3A48-A44F-2A9CA3787956}"/>
          </ac:spMkLst>
        </pc:spChg>
        <pc:picChg chg="mod">
          <ac:chgData name="McIntyre, Karli" userId="d40dde66-b490-499a-892f-20acea127384" providerId="ADAL" clId="{08453560-DFA7-C94F-8D7C-E0675DA24370}" dt="2022-01-07T20:52:05.473" v="1290" actId="1076"/>
          <ac:picMkLst>
            <pc:docMk/>
            <pc:sldMk cId="2443199843" sldId="334"/>
            <ac:picMk id="4" creationId="{7D25CCB8-3089-2641-846E-945D43FD30C6}"/>
          </ac:picMkLst>
        </pc:picChg>
      </pc:sldChg>
      <pc:sldChg chg="modSp mod modNotesTx">
        <pc:chgData name="McIntyre, Karli" userId="d40dde66-b490-499a-892f-20acea127384" providerId="ADAL" clId="{08453560-DFA7-C94F-8D7C-E0675DA24370}" dt="2022-01-07T21:21:49.784" v="3097" actId="20577"/>
        <pc:sldMkLst>
          <pc:docMk/>
          <pc:sldMk cId="2051449577" sldId="335"/>
        </pc:sldMkLst>
        <pc:spChg chg="mod">
          <ac:chgData name="McIntyre, Karli" userId="d40dde66-b490-499a-892f-20acea127384" providerId="ADAL" clId="{08453560-DFA7-C94F-8D7C-E0675DA24370}" dt="2022-01-07T21:21:22.084" v="3031" actId="26606"/>
          <ac:spMkLst>
            <pc:docMk/>
            <pc:sldMk cId="2051449577" sldId="335"/>
            <ac:spMk id="2" creationId="{19B271F9-CD9D-1940-96F2-032D35EEE8C4}"/>
          </ac:spMkLst>
        </pc:spChg>
        <pc:picChg chg="mod">
          <ac:chgData name="McIntyre, Karli" userId="d40dde66-b490-499a-892f-20acea127384" providerId="ADAL" clId="{08453560-DFA7-C94F-8D7C-E0675DA24370}" dt="2022-01-07T21:21:22.084" v="3031" actId="26606"/>
          <ac:picMkLst>
            <pc:docMk/>
            <pc:sldMk cId="2051449577" sldId="335"/>
            <ac:picMk id="4" creationId="{8674164E-8F25-9543-AC73-EB79844CF297}"/>
          </ac:picMkLst>
        </pc:picChg>
      </pc:sldChg>
      <pc:sldChg chg="modSp mod modNotesTx">
        <pc:chgData name="McIntyre, Karli" userId="d40dde66-b490-499a-892f-20acea127384" providerId="ADAL" clId="{08453560-DFA7-C94F-8D7C-E0675DA24370}" dt="2022-01-07T20:45:11.981" v="610" actId="20577"/>
        <pc:sldMkLst>
          <pc:docMk/>
          <pc:sldMk cId="624423447" sldId="336"/>
        </pc:sldMkLst>
        <pc:spChg chg="mod">
          <ac:chgData name="McIntyre, Karli" userId="d40dde66-b490-499a-892f-20acea127384" providerId="ADAL" clId="{08453560-DFA7-C94F-8D7C-E0675DA24370}" dt="2022-01-07T20:41:12.153" v="50" actId="20577"/>
          <ac:spMkLst>
            <pc:docMk/>
            <pc:sldMk cId="624423447" sldId="336"/>
            <ac:spMk id="12" creationId="{8071776D-8948-41D4-A30A-3333F595C4EC}"/>
          </ac:spMkLst>
        </pc:spChg>
        <pc:spChg chg="mod">
          <ac:chgData name="McIntyre, Karli" userId="d40dde66-b490-499a-892f-20acea127384" providerId="ADAL" clId="{08453560-DFA7-C94F-8D7C-E0675DA24370}" dt="2022-01-07T20:45:11.981" v="610" actId="20577"/>
          <ac:spMkLst>
            <pc:docMk/>
            <pc:sldMk cId="624423447" sldId="336"/>
            <ac:spMk id="14" creationId="{A4374CFF-26EE-4D44-9980-1F3DF950D4F7}"/>
          </ac:spMkLst>
        </pc:spChg>
      </pc:sldChg>
      <pc:sldChg chg="modSp add del mod ord modNotesTx">
        <pc:chgData name="McIntyre, Karli" userId="d40dde66-b490-499a-892f-20acea127384" providerId="ADAL" clId="{08453560-DFA7-C94F-8D7C-E0675DA24370}" dt="2022-01-07T20:57:01.102" v="1457" actId="2696"/>
        <pc:sldMkLst>
          <pc:docMk/>
          <pc:sldMk cId="4160415878" sldId="338"/>
        </pc:sldMkLst>
        <pc:spChg chg="mod">
          <ac:chgData name="McIntyre, Karli" userId="d40dde66-b490-499a-892f-20acea127384" providerId="ADAL" clId="{08453560-DFA7-C94F-8D7C-E0675DA24370}" dt="2022-01-07T20:53:06.893" v="1314" actId="20577"/>
          <ac:spMkLst>
            <pc:docMk/>
            <pc:sldMk cId="4160415878" sldId="338"/>
            <ac:spMk id="2" creationId="{9ECCACBF-935A-CF4E-AAD9-53807DA24926}"/>
          </ac:spMkLst>
        </pc:spChg>
        <pc:spChg chg="mod">
          <ac:chgData name="McIntyre, Karli" userId="d40dde66-b490-499a-892f-20acea127384" providerId="ADAL" clId="{08453560-DFA7-C94F-8D7C-E0675DA24370}" dt="2022-01-07T20:54:01.216" v="1343" actId="20577"/>
          <ac:spMkLst>
            <pc:docMk/>
            <pc:sldMk cId="4160415878" sldId="338"/>
            <ac:spMk id="3" creationId="{3D4589B0-947E-A84B-B2F8-B95BC1B9DE7C}"/>
          </ac:spMkLst>
        </pc:spChg>
        <pc:picChg chg="mod">
          <ac:chgData name="McIntyre, Karli" userId="d40dde66-b490-499a-892f-20acea127384" providerId="ADAL" clId="{08453560-DFA7-C94F-8D7C-E0675DA24370}" dt="2022-01-07T20:53:00.169" v="1295" actId="1076"/>
          <ac:picMkLst>
            <pc:docMk/>
            <pc:sldMk cId="4160415878" sldId="338"/>
            <ac:picMk id="4" creationId="{0DE6674C-C4BB-5C46-9CAB-A26971A86BD5}"/>
          </ac:picMkLst>
        </pc:picChg>
      </pc:sldChg>
      <pc:sldChg chg="addSp modSp add mod modAnim">
        <pc:chgData name="McIntyre, Karli" userId="d40dde66-b490-499a-892f-20acea127384" providerId="ADAL" clId="{08453560-DFA7-C94F-8D7C-E0675DA24370}" dt="2022-01-07T20:56:53.028" v="1456"/>
        <pc:sldMkLst>
          <pc:docMk/>
          <pc:sldMk cId="2245164226" sldId="339"/>
        </pc:sldMkLst>
        <pc:spChg chg="mod">
          <ac:chgData name="McIntyre, Karli" userId="d40dde66-b490-499a-892f-20acea127384" providerId="ADAL" clId="{08453560-DFA7-C94F-8D7C-E0675DA24370}" dt="2022-01-07T20:56:18.044" v="1451" actId="20577"/>
          <ac:spMkLst>
            <pc:docMk/>
            <pc:sldMk cId="2245164226" sldId="339"/>
            <ac:spMk id="3" creationId="{3D4589B0-947E-A84B-B2F8-B95BC1B9DE7C}"/>
          </ac:spMkLst>
        </pc:spChg>
        <pc:spChg chg="add mod">
          <ac:chgData name="McIntyre, Karli" userId="d40dde66-b490-499a-892f-20acea127384" providerId="ADAL" clId="{08453560-DFA7-C94F-8D7C-E0675DA24370}" dt="2022-01-07T20:56:44.409" v="1455" actId="1076"/>
          <ac:spMkLst>
            <pc:docMk/>
            <pc:sldMk cId="2245164226" sldId="339"/>
            <ac:spMk id="5" creationId="{B581E522-7C01-4B4A-80F7-79597C1D3AD5}"/>
          </ac:spMkLst>
        </pc:spChg>
      </pc:sldChg>
      <pc:sldChg chg="add del">
        <pc:chgData name="McIntyre, Karli" userId="d40dde66-b490-499a-892f-20acea127384" providerId="ADAL" clId="{08453560-DFA7-C94F-8D7C-E0675DA24370}" dt="2022-01-07T21:05:14.883" v="1728" actId="2696"/>
        <pc:sldMkLst>
          <pc:docMk/>
          <pc:sldMk cId="3260163200" sldId="340"/>
        </pc:sldMkLst>
      </pc:sldChg>
      <pc:sldChg chg="add del">
        <pc:chgData name="McIntyre, Karli" userId="d40dde66-b490-499a-892f-20acea127384" providerId="ADAL" clId="{08453560-DFA7-C94F-8D7C-E0675DA24370}" dt="2022-01-07T21:05:08.689" v="1727" actId="2696"/>
        <pc:sldMkLst>
          <pc:docMk/>
          <pc:sldMk cId="4031032647" sldId="341"/>
        </pc:sldMkLst>
      </pc:sldChg>
      <pc:sldChg chg="modSp add mod modAnim">
        <pc:chgData name="McIntyre, Karli" userId="d40dde66-b490-499a-892f-20acea127384" providerId="ADAL" clId="{08453560-DFA7-C94F-8D7C-E0675DA24370}" dt="2022-01-07T21:07:18.499" v="2062"/>
        <pc:sldMkLst>
          <pc:docMk/>
          <pc:sldMk cId="300273979" sldId="342"/>
        </pc:sldMkLst>
        <pc:spChg chg="mod">
          <ac:chgData name="McIntyre, Karli" userId="d40dde66-b490-499a-892f-20acea127384" providerId="ADAL" clId="{08453560-DFA7-C94F-8D7C-E0675DA24370}" dt="2022-01-07T21:07:02.788" v="2054" actId="20577"/>
          <ac:spMkLst>
            <pc:docMk/>
            <pc:sldMk cId="300273979" sldId="342"/>
            <ac:spMk id="3" creationId="{3D4589B0-947E-A84B-B2F8-B95BC1B9DE7C}"/>
          </ac:spMkLst>
        </pc:spChg>
        <pc:spChg chg="mod">
          <ac:chgData name="McIntyre, Karli" userId="d40dde66-b490-499a-892f-20acea127384" providerId="ADAL" clId="{08453560-DFA7-C94F-8D7C-E0675DA24370}" dt="2022-01-07T21:07:06.895" v="2055" actId="1076"/>
          <ac:spMkLst>
            <pc:docMk/>
            <pc:sldMk cId="300273979" sldId="342"/>
            <ac:spMk id="5" creationId="{B581E522-7C01-4B4A-80F7-79597C1D3AD5}"/>
          </ac:spMkLst>
        </pc:spChg>
      </pc:sldChg>
      <pc:sldChg chg="modSp add mod modAnim">
        <pc:chgData name="McIntyre, Karli" userId="d40dde66-b490-499a-892f-20acea127384" providerId="ADAL" clId="{08453560-DFA7-C94F-8D7C-E0675DA24370}" dt="2022-01-07T21:05:02.899" v="1726"/>
        <pc:sldMkLst>
          <pc:docMk/>
          <pc:sldMk cId="121194374" sldId="343"/>
        </pc:sldMkLst>
        <pc:spChg chg="mod">
          <ac:chgData name="McIntyre, Karli" userId="d40dde66-b490-499a-892f-20acea127384" providerId="ADAL" clId="{08453560-DFA7-C94F-8D7C-E0675DA24370}" dt="2022-01-07T21:04:12.290" v="1713" actId="20577"/>
          <ac:spMkLst>
            <pc:docMk/>
            <pc:sldMk cId="121194374" sldId="343"/>
            <ac:spMk id="3" creationId="{3D4589B0-947E-A84B-B2F8-B95BC1B9DE7C}"/>
          </ac:spMkLst>
        </pc:spChg>
        <pc:spChg chg="mod">
          <ac:chgData name="McIntyre, Karli" userId="d40dde66-b490-499a-892f-20acea127384" providerId="ADAL" clId="{08453560-DFA7-C94F-8D7C-E0675DA24370}" dt="2022-01-07T21:04:17.553" v="1714" actId="1076"/>
          <ac:spMkLst>
            <pc:docMk/>
            <pc:sldMk cId="121194374" sldId="343"/>
            <ac:spMk id="5" creationId="{B581E522-7C01-4B4A-80F7-79597C1D3AD5}"/>
          </ac:spMkLst>
        </pc:spChg>
      </pc:sldChg>
      <pc:sldChg chg="addSp delSp modSp add mod modAnim">
        <pc:chgData name="McIntyre, Karli" userId="d40dde66-b490-499a-892f-20acea127384" providerId="ADAL" clId="{08453560-DFA7-C94F-8D7C-E0675DA24370}" dt="2022-01-07T21:01:19.860" v="1591"/>
        <pc:sldMkLst>
          <pc:docMk/>
          <pc:sldMk cId="3260684641" sldId="344"/>
        </pc:sldMkLst>
        <pc:spChg chg="mod">
          <ac:chgData name="McIntyre, Karli" userId="d40dde66-b490-499a-892f-20acea127384" providerId="ADAL" clId="{08453560-DFA7-C94F-8D7C-E0675DA24370}" dt="2022-01-07T20:59:29.252" v="1574" actId="20577"/>
          <ac:spMkLst>
            <pc:docMk/>
            <pc:sldMk cId="3260684641" sldId="344"/>
            <ac:spMk id="3" creationId="{3D4589B0-947E-A84B-B2F8-B95BC1B9DE7C}"/>
          </ac:spMkLst>
        </pc:spChg>
        <pc:spChg chg="mod">
          <ac:chgData name="McIntyre, Karli" userId="d40dde66-b490-499a-892f-20acea127384" providerId="ADAL" clId="{08453560-DFA7-C94F-8D7C-E0675DA24370}" dt="2022-01-07T20:59:34.636" v="1575" actId="1076"/>
          <ac:spMkLst>
            <pc:docMk/>
            <pc:sldMk cId="3260684641" sldId="344"/>
            <ac:spMk id="5" creationId="{B581E522-7C01-4B4A-80F7-79597C1D3AD5}"/>
          </ac:spMkLst>
        </pc:spChg>
        <pc:spChg chg="add del mod">
          <ac:chgData name="McIntyre, Karli" userId="d40dde66-b490-499a-892f-20acea127384" providerId="ADAL" clId="{08453560-DFA7-C94F-8D7C-E0675DA24370}" dt="2022-01-07T20:59:03.305" v="1513" actId="478"/>
          <ac:spMkLst>
            <pc:docMk/>
            <pc:sldMk cId="3260684641" sldId="344"/>
            <ac:spMk id="7" creationId="{1A1C5C94-2963-894A-8359-21DF08242F41}"/>
          </ac:spMkLst>
        </pc:spChg>
        <pc:picChg chg="add mod">
          <ac:chgData name="McIntyre, Karli" userId="d40dde66-b490-499a-892f-20acea127384" providerId="ADAL" clId="{08453560-DFA7-C94F-8D7C-E0675DA24370}" dt="2022-01-07T20:58:28.984" v="1499" actId="1076"/>
          <ac:picMkLst>
            <pc:docMk/>
            <pc:sldMk cId="3260684641" sldId="344"/>
            <ac:picMk id="6" creationId="{97E39311-9232-F94B-84EC-3E88CAAA3531}"/>
          </ac:picMkLst>
        </pc:picChg>
        <pc:cxnChg chg="add mod">
          <ac:chgData name="McIntyre, Karli" userId="d40dde66-b490-499a-892f-20acea127384" providerId="ADAL" clId="{08453560-DFA7-C94F-8D7C-E0675DA24370}" dt="2022-01-07T21:01:00.923" v="1588" actId="1582"/>
          <ac:cxnSpMkLst>
            <pc:docMk/>
            <pc:sldMk cId="3260684641" sldId="344"/>
            <ac:cxnSpMk id="9" creationId="{DA0B8A22-7060-344B-AE7D-EDAF0BB3C5A9}"/>
          </ac:cxnSpMkLst>
        </pc:cxnChg>
      </pc:sldChg>
      <pc:sldChg chg="addSp delSp modSp new mod modClrScheme chgLayout modNotesTx">
        <pc:chgData name="McIntyre, Karli" userId="d40dde66-b490-499a-892f-20acea127384" providerId="ADAL" clId="{08453560-DFA7-C94F-8D7C-E0675DA24370}" dt="2022-01-07T21:17:24.728" v="2777" actId="20577"/>
        <pc:sldMkLst>
          <pc:docMk/>
          <pc:sldMk cId="1301047542" sldId="345"/>
        </pc:sldMkLst>
        <pc:spChg chg="add del mod">
          <ac:chgData name="McIntyre, Karli" userId="d40dde66-b490-499a-892f-20acea127384" providerId="ADAL" clId="{08453560-DFA7-C94F-8D7C-E0675DA24370}" dt="2022-01-07T21:14:59.228" v="2285" actId="1076"/>
          <ac:spMkLst>
            <pc:docMk/>
            <pc:sldMk cId="1301047542" sldId="345"/>
            <ac:spMk id="2" creationId="{EF3869EE-0A12-DB44-BFA2-95914F39587E}"/>
          </ac:spMkLst>
        </pc:spChg>
        <pc:spChg chg="del">
          <ac:chgData name="McIntyre, Karli" userId="d40dde66-b490-499a-892f-20acea127384" providerId="ADAL" clId="{08453560-DFA7-C94F-8D7C-E0675DA24370}" dt="2022-01-07T21:11:40.591" v="2064"/>
          <ac:spMkLst>
            <pc:docMk/>
            <pc:sldMk cId="1301047542" sldId="345"/>
            <ac:spMk id="3" creationId="{95FFA849-535A-1144-AC9C-E2760993F429}"/>
          </ac:spMkLst>
        </pc:spChg>
        <pc:spChg chg="add del mod">
          <ac:chgData name="McIntyre, Karli" userId="d40dde66-b490-499a-892f-20acea127384" providerId="ADAL" clId="{08453560-DFA7-C94F-8D7C-E0675DA24370}" dt="2022-01-07T21:14:39.914" v="2280" actId="478"/>
          <ac:spMkLst>
            <pc:docMk/>
            <pc:sldMk cId="1301047542" sldId="345"/>
            <ac:spMk id="71" creationId="{B85415A7-1007-4922-9672-AA0353CB3850}"/>
          </ac:spMkLst>
        </pc:spChg>
        <pc:picChg chg="add mod modCrop">
          <ac:chgData name="McIntyre, Karli" userId="d40dde66-b490-499a-892f-20acea127384" providerId="ADAL" clId="{08453560-DFA7-C94F-8D7C-E0675DA24370}" dt="2022-01-07T21:15:03.629" v="2288" actId="1076"/>
          <ac:picMkLst>
            <pc:docMk/>
            <pc:sldMk cId="1301047542" sldId="345"/>
            <ac:picMk id="1026" creationId="{4BA673B9-E043-2A40-8DC3-0D499D8B35E0}"/>
          </ac:picMkLst>
        </pc:picChg>
        <pc:picChg chg="add mod">
          <ac:chgData name="McIntyre, Karli" userId="d40dde66-b490-499a-892f-20acea127384" providerId="ADAL" clId="{08453560-DFA7-C94F-8D7C-E0675DA24370}" dt="2022-01-07T21:15:11.430" v="2291" actId="1076"/>
          <ac:picMkLst>
            <pc:docMk/>
            <pc:sldMk cId="1301047542" sldId="345"/>
            <ac:picMk id="1028" creationId="{3490CD02-3808-944D-8C40-42D8062E4068}"/>
          </ac:picMkLst>
        </pc:picChg>
      </pc:sldChg>
      <pc:sldChg chg="addSp delSp modSp add mod ord modNotesTx">
        <pc:chgData name="McIntyre, Karli" userId="d40dde66-b490-499a-892f-20acea127384" providerId="ADAL" clId="{08453560-DFA7-C94F-8D7C-E0675DA24370}" dt="2022-01-07T21:22:47.261" v="3185" actId="27636"/>
        <pc:sldMkLst>
          <pc:docMk/>
          <pc:sldMk cId="2373818156" sldId="346"/>
        </pc:sldMkLst>
        <pc:spChg chg="mod">
          <ac:chgData name="McIntyre, Karli" userId="d40dde66-b490-499a-892f-20acea127384" providerId="ADAL" clId="{08453560-DFA7-C94F-8D7C-E0675DA24370}" dt="2022-01-07T21:20:32.437" v="2974" actId="26606"/>
          <ac:spMkLst>
            <pc:docMk/>
            <pc:sldMk cId="2373818156" sldId="346"/>
            <ac:spMk id="2" creationId="{DC78B485-D7B7-894C-8C2B-518BFFCCD626}"/>
          </ac:spMkLst>
        </pc:spChg>
        <pc:spChg chg="mod">
          <ac:chgData name="McIntyre, Karli" userId="d40dde66-b490-499a-892f-20acea127384" providerId="ADAL" clId="{08453560-DFA7-C94F-8D7C-E0675DA24370}" dt="2022-01-07T21:22:47.261" v="3185" actId="27636"/>
          <ac:spMkLst>
            <pc:docMk/>
            <pc:sldMk cId="2373818156" sldId="346"/>
            <ac:spMk id="3" creationId="{538FFE40-7B2C-734D-AB27-002B8D458A8B}"/>
          </ac:spMkLst>
        </pc:spChg>
        <pc:spChg chg="del">
          <ac:chgData name="McIntyre, Karli" userId="d40dde66-b490-499a-892f-20acea127384" providerId="ADAL" clId="{08453560-DFA7-C94F-8D7C-E0675DA24370}" dt="2022-01-07T21:19:31.893" v="2967" actId="478"/>
          <ac:spMkLst>
            <pc:docMk/>
            <pc:sldMk cId="2373818156" sldId="346"/>
            <ac:spMk id="4" creationId="{948E26B5-1B70-AD4C-B4B7-5BB6F9575991}"/>
          </ac:spMkLst>
        </pc:spChg>
        <pc:spChg chg="add del mod">
          <ac:chgData name="McIntyre, Karli" userId="d40dde66-b490-499a-892f-20acea127384" providerId="ADAL" clId="{08453560-DFA7-C94F-8D7C-E0675DA24370}" dt="2022-01-07T21:19:34.140" v="2968" actId="478"/>
          <ac:spMkLst>
            <pc:docMk/>
            <pc:sldMk cId="2373818156" sldId="346"/>
            <ac:spMk id="6" creationId="{2FEE9DC1-D574-5341-98C7-6614F55AFACD}"/>
          </ac:spMkLst>
        </pc:spChg>
        <pc:picChg chg="add mod">
          <ac:chgData name="McIntyre, Karli" userId="d40dde66-b490-499a-892f-20acea127384" providerId="ADAL" clId="{08453560-DFA7-C94F-8D7C-E0675DA24370}" dt="2022-01-07T21:20:32.437" v="2974" actId="26606"/>
          <ac:picMkLst>
            <pc:docMk/>
            <pc:sldMk cId="2373818156" sldId="346"/>
            <ac:picMk id="8" creationId="{D1F2FC4C-DF90-C747-BD2C-8BDDDA3C4BD4}"/>
          </ac:picMkLst>
        </pc:picChg>
      </pc:sldChg>
      <pc:sldChg chg="modSp new mod">
        <pc:chgData name="McIntyre, Karli" userId="d40dde66-b490-499a-892f-20acea127384" providerId="ADAL" clId="{08453560-DFA7-C94F-8D7C-E0675DA24370}" dt="2022-01-07T21:26:27.405" v="3421" actId="20577"/>
        <pc:sldMkLst>
          <pc:docMk/>
          <pc:sldMk cId="4036287178" sldId="347"/>
        </pc:sldMkLst>
        <pc:spChg chg="mod">
          <ac:chgData name="McIntyre, Karli" userId="d40dde66-b490-499a-892f-20acea127384" providerId="ADAL" clId="{08453560-DFA7-C94F-8D7C-E0675DA24370}" dt="2022-01-07T21:25:24.688" v="3203" actId="20577"/>
          <ac:spMkLst>
            <pc:docMk/>
            <pc:sldMk cId="4036287178" sldId="347"/>
            <ac:spMk id="2" creationId="{A3D9181B-EDE6-7F40-89EF-8EB91C3449B0}"/>
          </ac:spMkLst>
        </pc:spChg>
        <pc:spChg chg="mod">
          <ac:chgData name="McIntyre, Karli" userId="d40dde66-b490-499a-892f-20acea127384" providerId="ADAL" clId="{08453560-DFA7-C94F-8D7C-E0675DA24370}" dt="2022-01-07T21:26:27.405" v="3421" actId="20577"/>
          <ac:spMkLst>
            <pc:docMk/>
            <pc:sldMk cId="4036287178" sldId="347"/>
            <ac:spMk id="3" creationId="{62C5E852-936D-0A44-9DF1-FD9A073A1C38}"/>
          </ac:spMkLst>
        </pc:spChg>
      </pc:sldChg>
      <pc:sldChg chg="add ord">
        <pc:chgData name="McIntyre, Karli" userId="d40dde66-b490-499a-892f-20acea127384" providerId="ADAL" clId="{08453560-DFA7-C94F-8D7C-E0675DA24370}" dt="2022-01-07T21:31:52.194" v="3426" actId="20578"/>
        <pc:sldMkLst>
          <pc:docMk/>
          <pc:sldMk cId="2674428389" sldId="34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66733" cy="470098"/>
          </a:xfrm>
          <a:prstGeom prst="rect">
            <a:avLst/>
          </a:prstGeom>
          <a:noFill/>
          <a:ln>
            <a:noFill/>
          </a:ln>
        </p:spPr>
        <p:txBody>
          <a:bodyPr spcFirstLastPara="1" wrap="square" lIns="93950" tIns="46975" rIns="93950" bIns="46975"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008705" y="0"/>
            <a:ext cx="3066733" cy="470098"/>
          </a:xfrm>
          <a:prstGeom prst="rect">
            <a:avLst/>
          </a:prstGeom>
          <a:noFill/>
          <a:ln>
            <a:noFill/>
          </a:ln>
        </p:spPr>
        <p:txBody>
          <a:bodyPr spcFirstLastPara="1" wrap="square" lIns="93950" tIns="46975" rIns="93950" bIns="46975"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27075" y="1171575"/>
            <a:ext cx="5622925" cy="3162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7708" y="4509036"/>
            <a:ext cx="5661660" cy="3689211"/>
          </a:xfrm>
          <a:prstGeom prst="rect">
            <a:avLst/>
          </a:prstGeom>
          <a:noFill/>
          <a:ln>
            <a:noFill/>
          </a:ln>
        </p:spPr>
        <p:txBody>
          <a:bodyPr spcFirstLastPara="1" wrap="square" lIns="93950" tIns="46975" rIns="93950" bIns="4697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99328"/>
            <a:ext cx="3066733" cy="470097"/>
          </a:xfrm>
          <a:prstGeom prst="rect">
            <a:avLst/>
          </a:prstGeom>
          <a:noFill/>
          <a:ln>
            <a:noFill/>
          </a:ln>
        </p:spPr>
        <p:txBody>
          <a:bodyPr spcFirstLastPara="1" wrap="square" lIns="93950" tIns="46975" rIns="93950" bIns="46975"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008705" y="8899328"/>
            <a:ext cx="3066733" cy="470097"/>
          </a:xfrm>
          <a:prstGeom prst="rect">
            <a:avLst/>
          </a:prstGeom>
          <a:noFill/>
          <a:ln>
            <a:noFill/>
          </a:ln>
        </p:spPr>
        <p:txBody>
          <a:bodyPr spcFirstLastPara="1" wrap="square" lIns="93950" tIns="46975" rIns="93950" bIns="469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Give an overview of the workshop</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339797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a:t>Redband Trout are native to Spokane </a:t>
            </a:r>
          </a:p>
          <a:p>
            <a:pPr marL="285750" indent="-285750">
              <a:buFont typeface="Arial" panose="020B0604020202020204" pitchFamily="34" charset="0"/>
              <a:buChar char="•"/>
            </a:pPr>
            <a:r>
              <a:rPr lang="en-US" dirty="0"/>
              <a:t>They are even the mascot for the Spokane Indians baseball team! </a:t>
            </a:r>
          </a:p>
          <a:p>
            <a:pPr marL="285750" indent="-285750">
              <a:buFont typeface="Arial" panose="020B0604020202020204" pitchFamily="34" charset="0"/>
              <a:buChar char="•"/>
            </a:pPr>
            <a:r>
              <a:rPr lang="en-US" dirty="0"/>
              <a:t>Redband trout populations are decreasing due to habitat destruction, lower water levels in rivers, and warmer water. </a:t>
            </a:r>
          </a:p>
          <a:p>
            <a:pPr marL="285750" indent="-285750">
              <a:buFont typeface="Arial" panose="020B0604020202020204" pitchFamily="34" charset="0"/>
              <a:buChar char="•"/>
            </a:pPr>
            <a:r>
              <a:rPr lang="en-US" dirty="0"/>
              <a:t>There are less </a:t>
            </a:r>
            <a:r>
              <a:rPr lang="en-US" dirty="0" err="1"/>
              <a:t>redband</a:t>
            </a:r>
            <a:r>
              <a:rPr lang="en-US" dirty="0"/>
              <a:t> trout than other trout species in our area, and the Fish and Wildlife service has listed them as a species of concern, meaning we’re worried about them because they are threats to their survival </a:t>
            </a:r>
          </a:p>
          <a:p>
            <a:pPr marL="285750" indent="-285750">
              <a:buFont typeface="Arial" panose="020B0604020202020204" pitchFamily="34" charset="0"/>
              <a:buChar char="•"/>
            </a:pPr>
            <a:r>
              <a:rPr lang="en-US" dirty="0"/>
              <a:t>What are some ways you think you might be able to help Redband Trout survive?</a:t>
            </a:r>
          </a:p>
          <a:p>
            <a:pPr lvl="0"/>
            <a:r>
              <a:rPr lang="en-US" sz="1200" b="0" i="0" u="none" strike="noStrike" cap="none" dirty="0">
                <a:solidFill>
                  <a:schemeClr val="dk1"/>
                </a:solidFill>
                <a:effectLst/>
                <a:latin typeface="Calibri"/>
                <a:ea typeface="Calibri"/>
                <a:cs typeface="Calibri"/>
                <a:sym typeface="Calibri"/>
              </a:rPr>
              <a:t>Save water at home by not letting the water run when you brush your teeth </a:t>
            </a:r>
          </a:p>
          <a:p>
            <a:pPr lvl="0"/>
            <a:r>
              <a:rPr lang="en-US" sz="1200" b="0" i="0" u="none" strike="noStrike" cap="none" dirty="0">
                <a:solidFill>
                  <a:schemeClr val="dk1"/>
                </a:solidFill>
                <a:effectLst/>
                <a:latin typeface="Calibri"/>
                <a:ea typeface="Calibri"/>
                <a:cs typeface="Calibri"/>
                <a:sym typeface="Calibri"/>
              </a:rPr>
              <a:t>Take shorter showers </a:t>
            </a:r>
          </a:p>
          <a:p>
            <a:pPr lvl="0"/>
            <a:r>
              <a:rPr lang="en-US" sz="1200" b="0" i="0" u="none" strike="noStrike" cap="none" dirty="0">
                <a:solidFill>
                  <a:schemeClr val="dk1"/>
                </a:solidFill>
                <a:effectLst/>
                <a:latin typeface="Calibri"/>
                <a:ea typeface="Calibri"/>
                <a:cs typeface="Calibri"/>
                <a:sym typeface="Calibri"/>
              </a:rPr>
              <a:t>In the spring, make sure you watch where you walk if you visit the Spokane River. </a:t>
            </a:r>
          </a:p>
          <a:p>
            <a:pPr lvl="0"/>
            <a:r>
              <a:rPr lang="en-US" sz="1200" b="0" i="0" u="none" strike="noStrike" cap="none" dirty="0">
                <a:solidFill>
                  <a:schemeClr val="dk1"/>
                </a:solidFill>
                <a:effectLst/>
                <a:latin typeface="Calibri"/>
                <a:ea typeface="Calibri"/>
                <a:cs typeface="Calibri"/>
                <a:sym typeface="Calibri"/>
              </a:rPr>
              <a:t>Talk to your family or people at home about the Redband Trout! </a:t>
            </a:r>
            <a:endParaRPr lang="en-US" dirty="0"/>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693939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effectLst/>
                <a:latin typeface="Calibri"/>
                <a:ea typeface="Calibri"/>
                <a:cs typeface="Calibri"/>
                <a:sym typeface="Calibri"/>
              </a:rPr>
              <a:t>We think water temperature may be increasing in the Spokane River.  Increasing air temperatures and lower water flows can lead to increased water temperature.  Let’s look at the temperature of the Spokane River over the last five years. Our water temperature data shows high temperatures in the Spokane River from 2015-2020.  </a:t>
            </a:r>
          </a:p>
          <a:p>
            <a:r>
              <a:rPr lang="en-US" sz="1200" b="0" i="0" u="none" strike="noStrike" cap="none" dirty="0">
                <a:solidFill>
                  <a:schemeClr val="dk1"/>
                </a:solidFill>
                <a:effectLst/>
                <a:latin typeface="Calibri"/>
                <a:ea typeface="Calibri"/>
                <a:cs typeface="Calibri"/>
                <a:sym typeface="Calibri"/>
              </a:rPr>
              <a:t>High water temperatures kill trout and have other negative consequences.  </a:t>
            </a:r>
          </a:p>
          <a:p>
            <a:r>
              <a:rPr lang="en-US" sz="1200" b="0" i="0" u="none" strike="noStrike" cap="none" dirty="0">
                <a:solidFill>
                  <a:schemeClr val="dk1"/>
                </a:solidFill>
                <a:effectLst/>
                <a:latin typeface="Calibri"/>
                <a:ea typeface="Calibri"/>
                <a:cs typeface="Calibri"/>
                <a:sym typeface="Calibri"/>
              </a:rPr>
              <a:t>Fish breathe underwater by pulling oxygen out of the water. Did you know that warm water has less oxygen than cold water?  </a:t>
            </a:r>
          </a:p>
          <a:p>
            <a:r>
              <a:rPr lang="en-US" sz="1200" b="0" i="0" u="none" strike="noStrike" cap="none" dirty="0">
                <a:solidFill>
                  <a:schemeClr val="dk1"/>
                </a:solidFill>
                <a:effectLst/>
                <a:latin typeface="Calibri"/>
                <a:ea typeface="Calibri"/>
                <a:cs typeface="Calibri"/>
                <a:sym typeface="Calibri"/>
              </a:rPr>
              <a:t> </a:t>
            </a:r>
          </a:p>
          <a:p>
            <a:r>
              <a:rPr lang="en-US" sz="1200" b="0" i="0" u="none" strike="noStrike" cap="none" dirty="0">
                <a:solidFill>
                  <a:schemeClr val="dk1"/>
                </a:solidFill>
                <a:effectLst/>
                <a:latin typeface="Calibri"/>
                <a:ea typeface="Calibri"/>
                <a:cs typeface="Calibri"/>
                <a:sym typeface="Calibri"/>
              </a:rPr>
              <a:t>What do you think will happen to fish if the water gets too warm?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0" i="0" u="none" strike="noStrike" cap="none" dirty="0">
              <a:solidFill>
                <a:schemeClr val="dk1"/>
              </a:solidFill>
              <a:effectLst/>
              <a:latin typeface="Calibri"/>
              <a:ea typeface="Calibri"/>
              <a:cs typeface="Calibri"/>
              <a:sym typeface="Calibri"/>
            </a:endParaRP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913367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u="none" strike="noStrike" cap="none" dirty="0">
                <a:solidFill>
                  <a:schemeClr val="dk1"/>
                </a:solidFill>
                <a:effectLst/>
                <a:latin typeface="Calibri"/>
                <a:ea typeface="Calibri"/>
                <a:cs typeface="Calibri"/>
                <a:sym typeface="Calibri"/>
              </a:rPr>
              <a:t>The water quality standard for maximum temperature is 18 C (64 F).  A water quality standard is the ideal condition for a body of water. This means that the ideal temperature for the Spokane River is 18 degrees Celsius or 64 degrees Fahrenheit </a:t>
            </a:r>
          </a:p>
          <a:p>
            <a:pPr lvl="0" fontAlgn="base"/>
            <a:r>
              <a:rPr lang="en-US" sz="1200" b="0" i="0" u="none" strike="noStrike" cap="none" dirty="0">
                <a:solidFill>
                  <a:schemeClr val="dk1"/>
                </a:solidFill>
                <a:effectLst/>
                <a:latin typeface="Calibri"/>
                <a:ea typeface="Calibri"/>
                <a:cs typeface="Calibri"/>
                <a:sym typeface="Calibri"/>
              </a:rPr>
              <a:t>What is the maximum water temperature recorded on the graph below?</a:t>
            </a:r>
          </a:p>
          <a:p>
            <a:pPr lvl="0" fontAlgn="base"/>
            <a:r>
              <a:rPr lang="en-US" sz="1200" b="0" i="0" u="none" strike="noStrike" cap="none" dirty="0">
                <a:solidFill>
                  <a:schemeClr val="dk1"/>
                </a:solidFill>
                <a:effectLst/>
                <a:latin typeface="Calibri"/>
                <a:ea typeface="Calibri"/>
                <a:cs typeface="Calibri"/>
                <a:sym typeface="Calibri"/>
              </a:rPr>
              <a:t>Was temperature of the water in 2020 at the ideal temperature?</a:t>
            </a:r>
          </a:p>
          <a:p>
            <a:endParaRPr lang="en-US" dirty="0"/>
          </a:p>
          <a:p>
            <a:r>
              <a:rPr lang="en-US" dirty="0"/>
              <a:t>Was the water temperature in 2020 ideal for </a:t>
            </a:r>
            <a:r>
              <a:rPr lang="en-US" dirty="0" err="1"/>
              <a:t>redband</a:t>
            </a:r>
            <a:r>
              <a:rPr lang="en-US" dirty="0"/>
              <a:t> trout?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562174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Give an overview of the workshop</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846222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813753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b="0" i="0" u="none" strike="noStrike" cap="none" dirty="0">
                <a:solidFill>
                  <a:schemeClr val="dk1"/>
                </a:solidFill>
                <a:effectLst/>
                <a:latin typeface="Calibri"/>
                <a:ea typeface="Calibri"/>
                <a:cs typeface="Calibri"/>
                <a:sym typeface="Calibri"/>
              </a:rPr>
              <a:t>Trout in the Spokane River dig shallow holes with their tails called redds to lay their eggs in. </a:t>
            </a:r>
          </a:p>
          <a:p>
            <a:pPr lvl="1"/>
            <a:r>
              <a:rPr lang="en-US" sz="1200" b="0" i="0" u="none" strike="noStrike" cap="none" dirty="0">
                <a:solidFill>
                  <a:schemeClr val="dk1"/>
                </a:solidFill>
                <a:effectLst/>
                <a:latin typeface="Calibri"/>
                <a:ea typeface="Calibri"/>
                <a:cs typeface="Calibri"/>
                <a:sym typeface="Calibri"/>
              </a:rPr>
              <a:t>The eggs and redds are built in river gravel in less than 8 feet of water, ear the edges of the river. </a:t>
            </a:r>
          </a:p>
          <a:p>
            <a:pPr lvl="1"/>
            <a:r>
              <a:rPr lang="en-US" sz="1200" b="0" i="0" u="none" strike="noStrike" cap="none" dirty="0">
                <a:solidFill>
                  <a:schemeClr val="dk1"/>
                </a:solidFill>
                <a:effectLst/>
                <a:latin typeface="Calibri"/>
                <a:ea typeface="Calibri"/>
                <a:cs typeface="Calibri"/>
                <a:sym typeface="Calibri"/>
              </a:rPr>
              <a:t>The redds need to be covered in water until the eggs hatch and the fish swim into the river. </a:t>
            </a:r>
          </a:p>
          <a:p>
            <a:pPr lvl="1"/>
            <a:r>
              <a:rPr lang="en-US" sz="1200" b="0" i="0" u="none" strike="noStrike" cap="none" dirty="0">
                <a:solidFill>
                  <a:schemeClr val="dk1"/>
                </a:solidFill>
                <a:effectLst/>
                <a:latin typeface="Calibri"/>
                <a:ea typeface="Calibri"/>
                <a:cs typeface="Calibri"/>
                <a:sym typeface="Calibri"/>
              </a:rPr>
              <a:t>Climate change is changing the river flows across the Northwest. The rivers have lots of water early in the winter and less water in early spring than they used to.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767009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ask questions, have students come up and point to the line and have them explain their answer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471494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Working in pairs, each group of students should analyze the data in the graph to see what the water level was on the six days in June of 2009. </a:t>
            </a:r>
          </a:p>
          <a:p>
            <a:r>
              <a:rPr lang="en-US" dirty="0"/>
              <a:t>What was the water flow on June 15</a:t>
            </a:r>
            <a:r>
              <a:rPr lang="en-US" baseline="30000" dirty="0"/>
              <a:t>th</a:t>
            </a:r>
            <a:r>
              <a:rPr lang="en-US" dirty="0"/>
              <a:t>? </a:t>
            </a:r>
          </a:p>
          <a:p>
            <a:r>
              <a:rPr lang="en-US" dirty="0"/>
              <a:t>Did the trout eggs survive in 2009?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021089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622437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cap="none" dirty="0">
                <a:solidFill>
                  <a:schemeClr val="dk1"/>
                </a:solidFill>
                <a:effectLst/>
                <a:latin typeface="Calibri"/>
                <a:ea typeface="Calibri"/>
                <a:cs typeface="Calibri"/>
                <a:sym typeface="Calibri"/>
              </a:rPr>
              <a:t>Teachers can utilize a standing quiz to get students on their feet and moving around for a few minutes. </a:t>
            </a:r>
          </a:p>
          <a:p>
            <a:pPr lvl="0"/>
            <a:r>
              <a:rPr lang="en-US" sz="1200" b="0" i="0" u="none" strike="noStrike" cap="none" dirty="0">
                <a:solidFill>
                  <a:schemeClr val="dk1"/>
                </a:solidFill>
                <a:effectLst/>
                <a:latin typeface="Calibri"/>
                <a:ea typeface="Calibri"/>
                <a:cs typeface="Calibri"/>
                <a:sym typeface="Calibri"/>
              </a:rPr>
              <a:t>Explain that each corner is a letter, A B C or D</a:t>
            </a:r>
          </a:p>
          <a:p>
            <a:pPr lvl="0"/>
            <a:r>
              <a:rPr lang="en-US" sz="1200" b="0" i="0" u="none" strike="noStrike" cap="none" dirty="0">
                <a:solidFill>
                  <a:schemeClr val="dk1"/>
                </a:solidFill>
                <a:effectLst/>
                <a:latin typeface="Calibri"/>
                <a:ea typeface="Calibri"/>
                <a:cs typeface="Calibri"/>
                <a:sym typeface="Calibri"/>
              </a:rPr>
              <a:t>Tell them to go to the letter they think is the correct answer </a:t>
            </a:r>
          </a:p>
          <a:p>
            <a:pPr lvl="1"/>
            <a:endParaRPr lang="en-US" sz="1200" b="0" i="0" u="none" strike="noStrike" cap="none" dirty="0">
              <a:solidFill>
                <a:schemeClr val="dk1"/>
              </a:solidFill>
              <a:effectLst/>
              <a:latin typeface="Calibri"/>
              <a:ea typeface="Calibri"/>
              <a:cs typeface="Calibri"/>
              <a:sym typeface="Calibri"/>
            </a:endParaRP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372407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cap="none" dirty="0">
                <a:solidFill>
                  <a:schemeClr val="dk1"/>
                </a:solidFill>
                <a:effectLst/>
                <a:latin typeface="Calibri"/>
                <a:ea typeface="Calibri"/>
                <a:cs typeface="Calibri"/>
                <a:sym typeface="Calibri"/>
              </a:rPr>
              <a:t>Teachers can utilize a standing quiz to get students on their feet and moving around for a few minutes. </a:t>
            </a:r>
          </a:p>
          <a:p>
            <a:pPr lvl="0"/>
            <a:r>
              <a:rPr lang="en-US" sz="1200" b="0" i="0" u="none" strike="noStrike" cap="none" dirty="0">
                <a:solidFill>
                  <a:schemeClr val="dk1"/>
                </a:solidFill>
                <a:effectLst/>
                <a:latin typeface="Calibri"/>
                <a:ea typeface="Calibri"/>
                <a:cs typeface="Calibri"/>
                <a:sym typeface="Calibri"/>
              </a:rPr>
              <a:t>Explain that each corner is a letter, A B C or D</a:t>
            </a:r>
          </a:p>
          <a:p>
            <a:pPr lvl="0"/>
            <a:r>
              <a:rPr lang="en-US" sz="1200" b="0" i="0" u="none" strike="noStrike" cap="none" dirty="0">
                <a:solidFill>
                  <a:schemeClr val="dk1"/>
                </a:solidFill>
                <a:effectLst/>
                <a:latin typeface="Calibri"/>
                <a:ea typeface="Calibri"/>
                <a:cs typeface="Calibri"/>
                <a:sym typeface="Calibri"/>
              </a:rPr>
              <a:t>Tell them to go to the letter they think is the correct answer </a:t>
            </a:r>
          </a:p>
          <a:p>
            <a:pPr lvl="1"/>
            <a:endParaRPr lang="en-US" sz="1200" b="0" i="0" u="none" strike="noStrike" cap="none" dirty="0">
              <a:solidFill>
                <a:schemeClr val="dk1"/>
              </a:solidFill>
              <a:effectLst/>
              <a:latin typeface="Calibri"/>
              <a:ea typeface="Calibri"/>
              <a:cs typeface="Calibri"/>
              <a:sym typeface="Calibri"/>
            </a:endParaRP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390187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cap="none" dirty="0">
                <a:solidFill>
                  <a:schemeClr val="dk1"/>
                </a:solidFill>
                <a:effectLst/>
                <a:latin typeface="Calibri"/>
                <a:ea typeface="Calibri"/>
                <a:cs typeface="Calibri"/>
                <a:sym typeface="Calibri"/>
              </a:rPr>
              <a:t>Teachers can utilize a standing quiz to get students on their feet and moving around for a few minutes. </a:t>
            </a:r>
          </a:p>
          <a:p>
            <a:pPr lvl="0"/>
            <a:r>
              <a:rPr lang="en-US" sz="1200" b="0" i="0" u="none" strike="noStrike" cap="none" dirty="0">
                <a:solidFill>
                  <a:schemeClr val="dk1"/>
                </a:solidFill>
                <a:effectLst/>
                <a:latin typeface="Calibri"/>
                <a:ea typeface="Calibri"/>
                <a:cs typeface="Calibri"/>
                <a:sym typeface="Calibri"/>
              </a:rPr>
              <a:t>Explain that each corner is a letter, A B C or D</a:t>
            </a:r>
          </a:p>
          <a:p>
            <a:pPr lvl="0"/>
            <a:r>
              <a:rPr lang="en-US" sz="1200" b="0" i="0" u="none" strike="noStrike" cap="none" dirty="0">
                <a:solidFill>
                  <a:schemeClr val="dk1"/>
                </a:solidFill>
                <a:effectLst/>
                <a:latin typeface="Calibri"/>
                <a:ea typeface="Calibri"/>
                <a:cs typeface="Calibri"/>
                <a:sym typeface="Calibri"/>
              </a:rPr>
              <a:t>Tell them to go to the letter they think is the correct answer </a:t>
            </a:r>
          </a:p>
          <a:p>
            <a:pPr lvl="1"/>
            <a:endParaRPr lang="en-US" sz="1200" b="0" i="0" u="none" strike="noStrike" cap="none" dirty="0">
              <a:solidFill>
                <a:schemeClr val="dk1"/>
              </a:solidFill>
              <a:effectLst/>
              <a:latin typeface="Calibri"/>
              <a:ea typeface="Calibri"/>
              <a:cs typeface="Calibri"/>
              <a:sym typeface="Calibri"/>
            </a:endParaRP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388939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cap="none" dirty="0">
                <a:solidFill>
                  <a:schemeClr val="dk1"/>
                </a:solidFill>
                <a:effectLst/>
                <a:latin typeface="Calibri"/>
                <a:ea typeface="Calibri"/>
                <a:cs typeface="Calibri"/>
                <a:sym typeface="Calibri"/>
              </a:rPr>
              <a:t>Teachers can utilize a standing quiz to get students on their feet and moving around for a few minutes. </a:t>
            </a:r>
          </a:p>
          <a:p>
            <a:pPr lvl="0"/>
            <a:r>
              <a:rPr lang="en-US" sz="1200" b="0" i="0" u="none" strike="noStrike" cap="none" dirty="0">
                <a:solidFill>
                  <a:schemeClr val="dk1"/>
                </a:solidFill>
                <a:effectLst/>
                <a:latin typeface="Calibri"/>
                <a:ea typeface="Calibri"/>
                <a:cs typeface="Calibri"/>
                <a:sym typeface="Calibri"/>
              </a:rPr>
              <a:t>Explain that each corner is a letter, A B C or D</a:t>
            </a:r>
          </a:p>
          <a:p>
            <a:pPr lvl="0"/>
            <a:r>
              <a:rPr lang="en-US" sz="1200" b="0" i="0" u="none" strike="noStrike" cap="none" dirty="0">
                <a:solidFill>
                  <a:schemeClr val="dk1"/>
                </a:solidFill>
                <a:effectLst/>
                <a:latin typeface="Calibri"/>
                <a:ea typeface="Calibri"/>
                <a:cs typeface="Calibri"/>
                <a:sym typeface="Calibri"/>
              </a:rPr>
              <a:t>Tell them to go to the letter they think is the correct answer </a:t>
            </a:r>
          </a:p>
          <a:p>
            <a:pPr lvl="1"/>
            <a:endParaRPr lang="en-US" sz="1200" b="0" i="0" u="none" strike="noStrike" cap="none" dirty="0">
              <a:solidFill>
                <a:schemeClr val="dk1"/>
              </a:solidFill>
              <a:effectLst/>
              <a:latin typeface="Calibri"/>
              <a:ea typeface="Calibri"/>
              <a:cs typeface="Calibri"/>
              <a:sym typeface="Calibri"/>
            </a:endParaRP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321165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F0D57-65EE-284C-82BD-CC05A6936FA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8B26E44-631E-5940-88F8-C7AB33521E7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125855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92F12-7529-B445-9199-FCC37C8B82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D887FBC-740B-A244-BAE8-A5D79AF1081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50369E-162D-6645-8E27-5521F9925FAB}"/>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93E70EE8-3830-6F4A-9C16-66ACA07BDDB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1AC7F89-53C8-EB4C-A27F-3A715E0130F1}"/>
              </a:ext>
            </a:extLst>
          </p:cNvPr>
          <p:cNvSpPr>
            <a:spLocks noGrp="1"/>
          </p:cNvSpPr>
          <p:nvPr>
            <p:ph type="sldNum" sz="quarter" idx="12"/>
          </p:nvPr>
        </p:nvSpPr>
        <p:spPr>
          <a:xfrm>
            <a:off x="8610600" y="6356350"/>
            <a:ext cx="2743200" cy="365125"/>
          </a:xfrm>
          <a:prstGeom prst="rect">
            <a:avLst/>
          </a:prstGeom>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910623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BAE7E7-0986-5E47-979D-940632FCB15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E1A904C-AC3C-4941-8DCB-1EBD8CCF338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9462B0-40C8-EA45-B9FD-A5B93C06E8EA}"/>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D0635EB3-2CD0-A149-9540-73BD901C172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54BBBA0-5455-3B46-B41E-16D25379407C}"/>
              </a:ext>
            </a:extLst>
          </p:cNvPr>
          <p:cNvSpPr>
            <a:spLocks noGrp="1"/>
          </p:cNvSpPr>
          <p:nvPr>
            <p:ph type="sldNum" sz="quarter" idx="12"/>
          </p:nvPr>
        </p:nvSpPr>
        <p:spPr>
          <a:xfrm>
            <a:off x="8610600" y="6356350"/>
            <a:ext cx="2743200" cy="365125"/>
          </a:xfrm>
          <a:prstGeom prst="rect">
            <a:avLst/>
          </a:prstGeom>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778326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2F4A5-4974-C843-9243-7FA46B4527BD}"/>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44BD036-C6A4-6A4D-94C7-0952683624CD}"/>
              </a:ext>
            </a:extLst>
          </p:cNvPr>
          <p:cNvSpPr>
            <a:spLocks noGrp="1"/>
          </p:cNvSpPr>
          <p:nvPr>
            <p:ph idx="1"/>
          </p:nvPr>
        </p:nvSpPr>
        <p:spPr>
          <a:xfrm>
            <a:off x="838200" y="1825625"/>
            <a:ext cx="10515600" cy="4667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descr="Graphical user interface, text&#10;&#10;Description automatically generated">
            <a:extLst>
              <a:ext uri="{FF2B5EF4-FFF2-40B4-BE49-F238E27FC236}">
                <a16:creationId xmlns:a16="http://schemas.microsoft.com/office/drawing/2014/main" id="{B42CBFC7-032D-1140-9BB3-B15696E0FA26}"/>
              </a:ext>
            </a:extLst>
          </p:cNvPr>
          <p:cNvPicPr>
            <a:picLocks noChangeAspect="1"/>
          </p:cNvPicPr>
          <p:nvPr userDrawn="1"/>
        </p:nvPicPr>
        <p:blipFill>
          <a:blip r:embed="rId2"/>
          <a:stretch>
            <a:fillRect/>
          </a:stretch>
        </p:blipFill>
        <p:spPr>
          <a:xfrm>
            <a:off x="0" y="6409267"/>
            <a:ext cx="1346200" cy="448733"/>
          </a:xfrm>
          <a:prstGeom prst="rect">
            <a:avLst/>
          </a:prstGeom>
        </p:spPr>
      </p:pic>
    </p:spTree>
    <p:extLst>
      <p:ext uri="{BB962C8B-B14F-4D97-AF65-F5344CB8AC3E}">
        <p14:creationId xmlns:p14="http://schemas.microsoft.com/office/powerpoint/2010/main" val="1085352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19D32-B207-2A49-BAA7-8C21F5EA9637}"/>
              </a:ext>
            </a:extLst>
          </p:cNvPr>
          <p:cNvSpPr>
            <a:spLocks noGrp="1"/>
          </p:cNvSpPr>
          <p:nvPr>
            <p:ph type="title"/>
          </p:nvPr>
        </p:nvSpPr>
        <p:spPr>
          <a:xfrm>
            <a:off x="831850" y="2268537"/>
            <a:ext cx="10515600" cy="2293938"/>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3EF24C7-DC49-0F45-BA43-6B6993E9ACB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8" name="Picture 7" descr="Graphical user interface, text&#10;&#10;Description automatically generated">
            <a:extLst>
              <a:ext uri="{FF2B5EF4-FFF2-40B4-BE49-F238E27FC236}">
                <a16:creationId xmlns:a16="http://schemas.microsoft.com/office/drawing/2014/main" id="{0CBEF687-CC4F-AC4E-96F9-F0DCB0991412}"/>
              </a:ext>
            </a:extLst>
          </p:cNvPr>
          <p:cNvPicPr>
            <a:picLocks noChangeAspect="1"/>
          </p:cNvPicPr>
          <p:nvPr userDrawn="1"/>
        </p:nvPicPr>
        <p:blipFill>
          <a:blip r:embed="rId2"/>
          <a:stretch>
            <a:fillRect/>
          </a:stretch>
        </p:blipFill>
        <p:spPr>
          <a:xfrm>
            <a:off x="-59268" y="-145257"/>
            <a:ext cx="3826933" cy="1275643"/>
          </a:xfrm>
          <a:prstGeom prst="rect">
            <a:avLst/>
          </a:prstGeom>
        </p:spPr>
      </p:pic>
    </p:spTree>
    <p:extLst>
      <p:ext uri="{BB962C8B-B14F-4D97-AF65-F5344CB8AC3E}">
        <p14:creationId xmlns:p14="http://schemas.microsoft.com/office/powerpoint/2010/main" val="10629799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3A65B-ADE6-A64A-BF87-80954B10AF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40AE0DA-837E-AD4B-B6EC-A421CD89A4AA}"/>
              </a:ext>
            </a:extLst>
          </p:cNvPr>
          <p:cNvSpPr>
            <a:spLocks noGrp="1"/>
          </p:cNvSpPr>
          <p:nvPr>
            <p:ph sz="half" idx="1"/>
          </p:nvPr>
        </p:nvSpPr>
        <p:spPr>
          <a:xfrm>
            <a:off x="838200" y="1825625"/>
            <a:ext cx="5181600" cy="4667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EF9F7D6-9FF4-6843-B9BC-06DEDCBD0FAC}"/>
              </a:ext>
            </a:extLst>
          </p:cNvPr>
          <p:cNvSpPr>
            <a:spLocks noGrp="1"/>
          </p:cNvSpPr>
          <p:nvPr>
            <p:ph sz="half" idx="2"/>
          </p:nvPr>
        </p:nvSpPr>
        <p:spPr>
          <a:xfrm>
            <a:off x="6172200" y="1825624"/>
            <a:ext cx="5181600" cy="46672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descr="Graphical user interface, text&#10;&#10;Description automatically generated">
            <a:extLst>
              <a:ext uri="{FF2B5EF4-FFF2-40B4-BE49-F238E27FC236}">
                <a16:creationId xmlns:a16="http://schemas.microsoft.com/office/drawing/2014/main" id="{466938ED-196D-7F40-9869-FAB1D8C889AB}"/>
              </a:ext>
            </a:extLst>
          </p:cNvPr>
          <p:cNvPicPr>
            <a:picLocks noChangeAspect="1"/>
          </p:cNvPicPr>
          <p:nvPr userDrawn="1"/>
        </p:nvPicPr>
        <p:blipFill>
          <a:blip r:embed="rId2"/>
          <a:stretch>
            <a:fillRect/>
          </a:stretch>
        </p:blipFill>
        <p:spPr>
          <a:xfrm>
            <a:off x="0" y="6409267"/>
            <a:ext cx="1346200" cy="448733"/>
          </a:xfrm>
          <a:prstGeom prst="rect">
            <a:avLst/>
          </a:prstGeom>
        </p:spPr>
      </p:pic>
    </p:spTree>
    <p:extLst>
      <p:ext uri="{BB962C8B-B14F-4D97-AF65-F5344CB8AC3E}">
        <p14:creationId xmlns:p14="http://schemas.microsoft.com/office/powerpoint/2010/main" val="3163189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6D292-6281-8242-9218-8567AC89C28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6435E2B-1F70-E748-8580-94153A26B11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F499897-7E4C-C641-BC43-AF8E8E09F28D}"/>
              </a:ext>
            </a:extLst>
          </p:cNvPr>
          <p:cNvSpPr>
            <a:spLocks noGrp="1"/>
          </p:cNvSpPr>
          <p:nvPr>
            <p:ph sz="half" idx="2"/>
          </p:nvPr>
        </p:nvSpPr>
        <p:spPr>
          <a:xfrm>
            <a:off x="839788" y="2505074"/>
            <a:ext cx="5157787" cy="3844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A4B093D-1BF8-7E4E-8175-047911504CE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009DDB6-EDC7-D94F-A962-DFF0D78A68D9}"/>
              </a:ext>
            </a:extLst>
          </p:cNvPr>
          <p:cNvSpPr>
            <a:spLocks noGrp="1"/>
          </p:cNvSpPr>
          <p:nvPr>
            <p:ph sz="quarter" idx="4"/>
          </p:nvPr>
        </p:nvSpPr>
        <p:spPr>
          <a:xfrm>
            <a:off x="6172200" y="2505075"/>
            <a:ext cx="5183188" cy="38449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descr="Graphical user interface, text&#10;&#10;Description automatically generated">
            <a:extLst>
              <a:ext uri="{FF2B5EF4-FFF2-40B4-BE49-F238E27FC236}">
                <a16:creationId xmlns:a16="http://schemas.microsoft.com/office/drawing/2014/main" id="{79F21426-A9C7-BA4E-8AB6-7C74D7D255FC}"/>
              </a:ext>
            </a:extLst>
          </p:cNvPr>
          <p:cNvPicPr>
            <a:picLocks noChangeAspect="1"/>
          </p:cNvPicPr>
          <p:nvPr userDrawn="1"/>
        </p:nvPicPr>
        <p:blipFill>
          <a:blip r:embed="rId2"/>
          <a:stretch>
            <a:fillRect/>
          </a:stretch>
        </p:blipFill>
        <p:spPr>
          <a:xfrm>
            <a:off x="0" y="6409267"/>
            <a:ext cx="1346200" cy="448733"/>
          </a:xfrm>
          <a:prstGeom prst="rect">
            <a:avLst/>
          </a:prstGeom>
        </p:spPr>
      </p:pic>
    </p:spTree>
    <p:extLst>
      <p:ext uri="{BB962C8B-B14F-4D97-AF65-F5344CB8AC3E}">
        <p14:creationId xmlns:p14="http://schemas.microsoft.com/office/powerpoint/2010/main" val="3837446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A47D7-018A-144E-8F75-A462072521C3}"/>
              </a:ext>
            </a:extLst>
          </p:cNvPr>
          <p:cNvSpPr>
            <a:spLocks noGrp="1"/>
          </p:cNvSpPr>
          <p:nvPr>
            <p:ph type="title"/>
          </p:nvPr>
        </p:nvSpPr>
        <p:spPr/>
        <p:txBody>
          <a:bodyPr/>
          <a:lstStyle/>
          <a:p>
            <a:r>
              <a:rPr lang="en-US"/>
              <a:t>Click to edit Master title style</a:t>
            </a:r>
          </a:p>
        </p:txBody>
      </p:sp>
      <p:pic>
        <p:nvPicPr>
          <p:cNvPr id="4" name="Picture 3" descr="Graphical user interface, text&#10;&#10;Description automatically generated">
            <a:extLst>
              <a:ext uri="{FF2B5EF4-FFF2-40B4-BE49-F238E27FC236}">
                <a16:creationId xmlns:a16="http://schemas.microsoft.com/office/drawing/2014/main" id="{D9AFB5D9-2057-0040-9F71-23C0AB9DCA45}"/>
              </a:ext>
            </a:extLst>
          </p:cNvPr>
          <p:cNvPicPr>
            <a:picLocks noChangeAspect="1"/>
          </p:cNvPicPr>
          <p:nvPr userDrawn="1"/>
        </p:nvPicPr>
        <p:blipFill>
          <a:blip r:embed="rId2"/>
          <a:stretch>
            <a:fillRect/>
          </a:stretch>
        </p:blipFill>
        <p:spPr>
          <a:xfrm>
            <a:off x="0" y="6409267"/>
            <a:ext cx="1346200" cy="448733"/>
          </a:xfrm>
          <a:prstGeom prst="rect">
            <a:avLst/>
          </a:prstGeom>
        </p:spPr>
      </p:pic>
    </p:spTree>
    <p:extLst>
      <p:ext uri="{BB962C8B-B14F-4D97-AF65-F5344CB8AC3E}">
        <p14:creationId xmlns:p14="http://schemas.microsoft.com/office/powerpoint/2010/main" val="3505517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68637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7B2A2-1BB4-B94A-AB49-64929A133B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3B9FCE5-9714-A048-8BD6-9C4029DB828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7E4A237-B832-9B49-BA60-58E7AAB265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770585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BDBE3-76D5-3445-BE97-D15D5A9318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969F275-E82F-7D48-9BDB-DCCA16136D3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CE3595F-5CCA-304B-B71E-9F32AE00FC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3BD4014-3B42-584C-90B7-06937DC46745}"/>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343676BA-2D1C-CD47-9926-233E3F1FCB1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4D91558-8B81-CD43-9190-3F891863AD3A}"/>
              </a:ext>
            </a:extLst>
          </p:cNvPr>
          <p:cNvSpPr>
            <a:spLocks noGrp="1"/>
          </p:cNvSpPr>
          <p:nvPr>
            <p:ph type="sldNum" sz="quarter" idx="12"/>
          </p:nvPr>
        </p:nvSpPr>
        <p:spPr>
          <a:xfrm>
            <a:off x="8610600" y="6356350"/>
            <a:ext cx="2743200" cy="365125"/>
          </a:xfrm>
          <a:prstGeom prst="rect">
            <a:avLst/>
          </a:prstGeom>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926279412"/>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8A42C39-789F-3A47-A185-D791343C13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4F3CCB4-019B-5C4A-881D-4800E1C88B2A}"/>
              </a:ext>
            </a:extLst>
          </p:cNvPr>
          <p:cNvSpPr>
            <a:spLocks noGrp="1"/>
          </p:cNvSpPr>
          <p:nvPr>
            <p:ph type="body" idx="1"/>
          </p:nvPr>
        </p:nvSpPr>
        <p:spPr>
          <a:xfrm>
            <a:off x="838200" y="1825624"/>
            <a:ext cx="10515600" cy="454519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1352933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Lato" panose="020F0502020204030203"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Lato" panose="020F050202020403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ato" panose="020F050202020403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panose="020F050202020403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panose="020F050202020403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video" Target="https://www.youtube.com/embed/NoIA1QNnbSQ?feature=oembed"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person holding a fish&#10;&#10;Description automatically generated">
            <a:extLst>
              <a:ext uri="{FF2B5EF4-FFF2-40B4-BE49-F238E27FC236}">
                <a16:creationId xmlns:a16="http://schemas.microsoft.com/office/drawing/2014/main" id="{82DDE121-3D03-1644-BC21-697134EF0136}"/>
              </a:ext>
            </a:extLst>
          </p:cNvPr>
          <p:cNvPicPr>
            <a:picLocks noChangeAspect="1"/>
          </p:cNvPicPr>
          <p:nvPr/>
        </p:nvPicPr>
        <p:blipFill>
          <a:blip r:embed="rId2">
            <a:alphaModFix amt="35000"/>
          </a:blip>
          <a:stretch>
            <a:fillRect/>
          </a:stretch>
        </p:blipFill>
        <p:spPr>
          <a:xfrm>
            <a:off x="-184484" y="-425382"/>
            <a:ext cx="12560967" cy="8373978"/>
          </a:xfrm>
          <a:prstGeom prst="rect">
            <a:avLst/>
          </a:prstGeom>
        </p:spPr>
      </p:pic>
      <p:sp>
        <p:nvSpPr>
          <p:cNvPr id="2" name="Title 1">
            <a:extLst>
              <a:ext uri="{FF2B5EF4-FFF2-40B4-BE49-F238E27FC236}">
                <a16:creationId xmlns:a16="http://schemas.microsoft.com/office/drawing/2014/main" id="{45C855AD-1E4D-A84A-800A-A956B920E8C7}"/>
              </a:ext>
            </a:extLst>
          </p:cNvPr>
          <p:cNvSpPr>
            <a:spLocks noGrp="1"/>
          </p:cNvSpPr>
          <p:nvPr>
            <p:ph type="ctrTitle"/>
          </p:nvPr>
        </p:nvSpPr>
        <p:spPr>
          <a:xfrm>
            <a:off x="1523999" y="1382077"/>
            <a:ext cx="9144000" cy="2046923"/>
          </a:xfrm>
        </p:spPr>
        <p:txBody>
          <a:bodyPr/>
          <a:lstStyle/>
          <a:p>
            <a:r>
              <a:rPr lang="en-US" dirty="0"/>
              <a:t>Redband Trout and Climate Change </a:t>
            </a:r>
          </a:p>
        </p:txBody>
      </p:sp>
      <p:sp>
        <p:nvSpPr>
          <p:cNvPr id="3" name="Subtitle 2">
            <a:extLst>
              <a:ext uri="{FF2B5EF4-FFF2-40B4-BE49-F238E27FC236}">
                <a16:creationId xmlns:a16="http://schemas.microsoft.com/office/drawing/2014/main" id="{341C6541-3B3C-5B4F-9E67-9AE310802C2D}"/>
              </a:ext>
            </a:extLst>
          </p:cNvPr>
          <p:cNvSpPr>
            <a:spLocks noGrp="1"/>
          </p:cNvSpPr>
          <p:nvPr>
            <p:ph type="subTitle" idx="1"/>
          </p:nvPr>
        </p:nvSpPr>
        <p:spPr>
          <a:xfrm>
            <a:off x="1523999" y="4495487"/>
            <a:ext cx="9144000" cy="1655762"/>
          </a:xfrm>
        </p:spPr>
        <p:txBody>
          <a:bodyPr/>
          <a:lstStyle/>
          <a:p>
            <a:r>
              <a:rPr lang="en-US" dirty="0"/>
              <a:t>Developed by</a:t>
            </a:r>
          </a:p>
          <a:p>
            <a:r>
              <a:rPr lang="en-US" dirty="0"/>
              <a:t>The Spokane Riverkeeper and </a:t>
            </a:r>
          </a:p>
          <a:p>
            <a:r>
              <a:rPr lang="en-US" dirty="0"/>
              <a:t>Center for Climate, Society, and the Environment </a:t>
            </a:r>
          </a:p>
        </p:txBody>
      </p:sp>
      <p:pic>
        <p:nvPicPr>
          <p:cNvPr id="17" name="Picture 16" descr="A picture containing diagram&#10;&#10;Description automatically generated">
            <a:extLst>
              <a:ext uri="{FF2B5EF4-FFF2-40B4-BE49-F238E27FC236}">
                <a16:creationId xmlns:a16="http://schemas.microsoft.com/office/drawing/2014/main" id="{0A47E637-ECE2-5A4D-B143-78B112FA008A}"/>
              </a:ext>
            </a:extLst>
          </p:cNvPr>
          <p:cNvPicPr>
            <a:picLocks noChangeAspect="1"/>
          </p:cNvPicPr>
          <p:nvPr/>
        </p:nvPicPr>
        <p:blipFill>
          <a:blip r:embed="rId3"/>
          <a:stretch>
            <a:fillRect/>
          </a:stretch>
        </p:blipFill>
        <p:spPr>
          <a:xfrm>
            <a:off x="129309" y="4732337"/>
            <a:ext cx="1625600" cy="2006600"/>
          </a:xfrm>
          <a:prstGeom prst="rect">
            <a:avLst/>
          </a:prstGeom>
        </p:spPr>
      </p:pic>
      <p:pic>
        <p:nvPicPr>
          <p:cNvPr id="19" name="Picture 18" descr="Logo&#10;&#10;Description automatically generated">
            <a:extLst>
              <a:ext uri="{FF2B5EF4-FFF2-40B4-BE49-F238E27FC236}">
                <a16:creationId xmlns:a16="http://schemas.microsoft.com/office/drawing/2014/main" id="{FB1A1064-CCC5-9744-812B-74A14FEA27A3}"/>
              </a:ext>
            </a:extLst>
          </p:cNvPr>
          <p:cNvPicPr>
            <a:picLocks noChangeAspect="1"/>
          </p:cNvPicPr>
          <p:nvPr/>
        </p:nvPicPr>
        <p:blipFill>
          <a:blip r:embed="rId4"/>
          <a:stretch>
            <a:fillRect/>
          </a:stretch>
        </p:blipFill>
        <p:spPr>
          <a:xfrm>
            <a:off x="9795163" y="4937919"/>
            <a:ext cx="2743200" cy="2120900"/>
          </a:xfrm>
          <a:prstGeom prst="rect">
            <a:avLst/>
          </a:prstGeom>
        </p:spPr>
      </p:pic>
    </p:spTree>
    <p:extLst>
      <p:ext uri="{BB962C8B-B14F-4D97-AF65-F5344CB8AC3E}">
        <p14:creationId xmlns:p14="http://schemas.microsoft.com/office/powerpoint/2010/main" val="4859460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1.png">
            <a:extLst>
              <a:ext uri="{FF2B5EF4-FFF2-40B4-BE49-F238E27FC236}">
                <a16:creationId xmlns:a16="http://schemas.microsoft.com/office/drawing/2014/main" id="{7D25CCB8-3089-2641-846E-945D43FD30C6}"/>
              </a:ext>
            </a:extLst>
          </p:cNvPr>
          <p:cNvPicPr>
            <a:picLocks noGrp="1"/>
          </p:cNvPicPr>
          <p:nvPr>
            <p:ph idx="1"/>
          </p:nvPr>
        </p:nvPicPr>
        <p:blipFill>
          <a:blip r:embed="rId3"/>
          <a:srcRect/>
          <a:stretch>
            <a:fillRect/>
          </a:stretch>
        </p:blipFill>
        <p:spPr>
          <a:xfrm>
            <a:off x="5139717" y="925614"/>
            <a:ext cx="6455653" cy="5176838"/>
          </a:xfrm>
          <a:prstGeom prst="rect">
            <a:avLst/>
          </a:prstGeom>
          <a:ln/>
        </p:spPr>
      </p:pic>
      <p:sp>
        <p:nvSpPr>
          <p:cNvPr id="5" name="Title 1">
            <a:extLst>
              <a:ext uri="{FF2B5EF4-FFF2-40B4-BE49-F238E27FC236}">
                <a16:creationId xmlns:a16="http://schemas.microsoft.com/office/drawing/2014/main" id="{7A7BF86D-02CF-274F-BBD6-639D885A661A}"/>
              </a:ext>
            </a:extLst>
          </p:cNvPr>
          <p:cNvSpPr txBox="1">
            <a:spLocks/>
          </p:cNvSpPr>
          <p:nvPr/>
        </p:nvSpPr>
        <p:spPr>
          <a:xfrm>
            <a:off x="839788" y="457200"/>
            <a:ext cx="3932237" cy="1600200"/>
          </a:xfrm>
          <a:prstGeom prst="rect">
            <a:avLst/>
          </a:prstGeom>
        </p:spPr>
        <p:txBody>
          <a:bodyPr vert="horz" lIns="91440" tIns="45720" rIns="91440" bIns="45720" rtlCol="0" anchor="b">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Lato" panose="020F0502020204030203" pitchFamily="34" charset="77"/>
                <a:ea typeface="+mj-ea"/>
                <a:cs typeface="+mj-cs"/>
              </a:defRPr>
            </a:lvl1pPr>
          </a:lstStyle>
          <a:p>
            <a:r>
              <a:rPr lang="en-US" dirty="0"/>
              <a:t>Water Flow in the Spokane River in 2010</a:t>
            </a:r>
          </a:p>
        </p:txBody>
      </p:sp>
      <p:sp>
        <p:nvSpPr>
          <p:cNvPr id="6" name="Text Placeholder 3">
            <a:extLst>
              <a:ext uri="{FF2B5EF4-FFF2-40B4-BE49-F238E27FC236}">
                <a16:creationId xmlns:a16="http://schemas.microsoft.com/office/drawing/2014/main" id="{57FA8DC5-CF52-3A48-A44F-2A9CA3787956}"/>
              </a:ext>
            </a:extLst>
          </p:cNvPr>
          <p:cNvSpPr txBox="1">
            <a:spLocks/>
          </p:cNvSpPr>
          <p:nvPr/>
        </p:nvSpPr>
        <p:spPr>
          <a:xfrm>
            <a:off x="836612" y="2436779"/>
            <a:ext cx="3932237" cy="381158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Lato" panose="020F050202020403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ato" panose="020F050202020403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panose="020F050202020403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panose="020F050202020403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r>
              <a:rPr lang="en-US" sz="2400"/>
              <a:t>What was the water flow on June 15th?</a:t>
            </a:r>
          </a:p>
          <a:p>
            <a:pPr marL="285750" indent="-285750"/>
            <a:endParaRPr lang="en-US" sz="2400"/>
          </a:p>
          <a:p>
            <a:pPr marL="285750" indent="-285750"/>
            <a:r>
              <a:rPr lang="en-US" sz="2400"/>
              <a:t>Did the Redband Trout eggs survive this year? </a:t>
            </a:r>
          </a:p>
          <a:p>
            <a:pPr marL="285750" indent="-285750"/>
            <a:endParaRPr lang="en-US" sz="2400"/>
          </a:p>
          <a:p>
            <a:pPr marL="285750" indent="-285750"/>
            <a:r>
              <a:rPr lang="en-US" sz="2400"/>
              <a:t>Why or why not? </a:t>
            </a:r>
            <a:endParaRPr lang="en-US" sz="2400" dirty="0"/>
          </a:p>
        </p:txBody>
      </p:sp>
    </p:spTree>
    <p:extLst>
      <p:ext uri="{BB962C8B-B14F-4D97-AF65-F5344CB8AC3E}">
        <p14:creationId xmlns:p14="http://schemas.microsoft.com/office/powerpoint/2010/main" val="24431998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rt&#10;&#10;Description automatically generated">
            <a:extLst>
              <a:ext uri="{FF2B5EF4-FFF2-40B4-BE49-F238E27FC236}">
                <a16:creationId xmlns:a16="http://schemas.microsoft.com/office/drawing/2014/main" id="{0DE6674C-C4BB-5C46-9CAB-A26971A86BD5}"/>
              </a:ext>
            </a:extLst>
          </p:cNvPr>
          <p:cNvPicPr>
            <a:picLocks noChangeAspect="1"/>
          </p:cNvPicPr>
          <p:nvPr/>
        </p:nvPicPr>
        <p:blipFill rotWithShape="1">
          <a:blip r:embed="rId3">
            <a:alphaModFix amt="35000"/>
          </a:blip>
          <a:srcRect t="27232" b="27768"/>
          <a:stretch/>
        </p:blipFill>
        <p:spPr>
          <a:xfrm>
            <a:off x="0" y="0"/>
            <a:ext cx="12191980" cy="6857990"/>
          </a:xfrm>
          <a:prstGeom prst="rect">
            <a:avLst/>
          </a:prstGeom>
          <a:noFill/>
        </p:spPr>
      </p:pic>
      <p:sp>
        <p:nvSpPr>
          <p:cNvPr id="2" name="Title 1">
            <a:extLst>
              <a:ext uri="{FF2B5EF4-FFF2-40B4-BE49-F238E27FC236}">
                <a16:creationId xmlns:a16="http://schemas.microsoft.com/office/drawing/2014/main" id="{9ECCACBF-935A-CF4E-AAD9-53807DA24926}"/>
              </a:ext>
            </a:extLst>
          </p:cNvPr>
          <p:cNvSpPr>
            <a:spLocks noGrp="1"/>
          </p:cNvSpPr>
          <p:nvPr>
            <p:ph type="title"/>
          </p:nvPr>
        </p:nvSpPr>
        <p:spPr/>
        <p:txBody>
          <a:bodyPr/>
          <a:lstStyle/>
          <a:p>
            <a:pPr algn="ctr"/>
            <a:r>
              <a:rPr lang="en-US" dirty="0"/>
              <a:t>Stand- Up Quiz </a:t>
            </a:r>
          </a:p>
        </p:txBody>
      </p:sp>
      <p:sp>
        <p:nvSpPr>
          <p:cNvPr id="3" name="Content Placeholder 2">
            <a:extLst>
              <a:ext uri="{FF2B5EF4-FFF2-40B4-BE49-F238E27FC236}">
                <a16:creationId xmlns:a16="http://schemas.microsoft.com/office/drawing/2014/main" id="{3D4589B0-947E-A84B-B2F8-B95BC1B9DE7C}"/>
              </a:ext>
            </a:extLst>
          </p:cNvPr>
          <p:cNvSpPr>
            <a:spLocks noGrp="1"/>
          </p:cNvSpPr>
          <p:nvPr>
            <p:ph idx="1"/>
          </p:nvPr>
        </p:nvSpPr>
        <p:spPr>
          <a:xfrm>
            <a:off x="838200" y="1832389"/>
            <a:ext cx="10515600" cy="4210964"/>
          </a:xfrm>
        </p:spPr>
        <p:txBody>
          <a:bodyPr>
            <a:normAutofit/>
          </a:bodyPr>
          <a:lstStyle/>
          <a:p>
            <a:pPr marL="0" indent="0">
              <a:buNone/>
            </a:pPr>
            <a:r>
              <a:rPr lang="en-US" sz="4000" dirty="0"/>
              <a:t>Where do trout lay their eggs? </a:t>
            </a:r>
          </a:p>
          <a:p>
            <a:pPr marL="1200150" lvl="1" indent="-742950">
              <a:buFont typeface="+mj-lt"/>
              <a:buAutoNum type="alphaUcPeriod"/>
            </a:pPr>
            <a:r>
              <a:rPr lang="en-US" sz="3600" dirty="0"/>
              <a:t>In gravel on the sides of a river</a:t>
            </a:r>
          </a:p>
          <a:p>
            <a:pPr marL="1200150" lvl="1" indent="-742950">
              <a:buFont typeface="+mj-lt"/>
              <a:buAutoNum type="alphaUcPeriod"/>
            </a:pPr>
            <a:r>
              <a:rPr lang="en-US" sz="3600" dirty="0"/>
              <a:t>In gravel at the bottom of a river</a:t>
            </a:r>
          </a:p>
          <a:p>
            <a:pPr marL="1200150" lvl="1" indent="-742950">
              <a:buFont typeface="+mj-lt"/>
              <a:buAutoNum type="alphaUcPeriod"/>
            </a:pPr>
            <a:r>
              <a:rPr lang="en-US" sz="3600" dirty="0"/>
              <a:t>On the plants that grow in a river</a:t>
            </a:r>
          </a:p>
          <a:p>
            <a:pPr marL="1200150" lvl="1" indent="-742950">
              <a:buFont typeface="+mj-lt"/>
              <a:buAutoNum type="alphaUcPeriod"/>
            </a:pPr>
            <a:r>
              <a:rPr lang="en-US" sz="3600" dirty="0"/>
              <a:t>In a tree </a:t>
            </a:r>
          </a:p>
          <a:p>
            <a:pPr lvl="1"/>
            <a:endParaRPr lang="en-US" sz="3600" dirty="0"/>
          </a:p>
          <a:p>
            <a:pPr marL="0" indent="0">
              <a:buNone/>
            </a:pPr>
            <a:endParaRPr lang="en-US" sz="3600" dirty="0"/>
          </a:p>
          <a:p>
            <a:pPr lvl="1"/>
            <a:endParaRPr lang="en-US" sz="3600" dirty="0"/>
          </a:p>
          <a:p>
            <a:pPr marL="0" indent="0">
              <a:buNone/>
            </a:pPr>
            <a:endParaRPr lang="en-US" sz="4000" dirty="0"/>
          </a:p>
        </p:txBody>
      </p:sp>
      <p:sp>
        <p:nvSpPr>
          <p:cNvPr id="5" name="5-Point Star 4">
            <a:extLst>
              <a:ext uri="{FF2B5EF4-FFF2-40B4-BE49-F238E27FC236}">
                <a16:creationId xmlns:a16="http://schemas.microsoft.com/office/drawing/2014/main" id="{B581E522-7C01-4B4A-80F7-79597C1D3AD5}"/>
              </a:ext>
            </a:extLst>
          </p:cNvPr>
          <p:cNvSpPr/>
          <p:nvPr/>
        </p:nvSpPr>
        <p:spPr>
          <a:xfrm>
            <a:off x="8463064" y="2402732"/>
            <a:ext cx="593387" cy="583659"/>
          </a:xfrm>
          <a:prstGeom prst="star5">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5164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rt&#10;&#10;Description automatically generated">
            <a:extLst>
              <a:ext uri="{FF2B5EF4-FFF2-40B4-BE49-F238E27FC236}">
                <a16:creationId xmlns:a16="http://schemas.microsoft.com/office/drawing/2014/main" id="{0DE6674C-C4BB-5C46-9CAB-A26971A86BD5}"/>
              </a:ext>
            </a:extLst>
          </p:cNvPr>
          <p:cNvPicPr>
            <a:picLocks noChangeAspect="1"/>
          </p:cNvPicPr>
          <p:nvPr/>
        </p:nvPicPr>
        <p:blipFill rotWithShape="1">
          <a:blip r:embed="rId3">
            <a:alphaModFix amt="35000"/>
          </a:blip>
          <a:srcRect t="27232" b="27768"/>
          <a:stretch/>
        </p:blipFill>
        <p:spPr>
          <a:xfrm>
            <a:off x="0" y="0"/>
            <a:ext cx="12191980" cy="6857990"/>
          </a:xfrm>
          <a:prstGeom prst="rect">
            <a:avLst/>
          </a:prstGeom>
          <a:noFill/>
        </p:spPr>
      </p:pic>
      <p:sp>
        <p:nvSpPr>
          <p:cNvPr id="2" name="Title 1">
            <a:extLst>
              <a:ext uri="{FF2B5EF4-FFF2-40B4-BE49-F238E27FC236}">
                <a16:creationId xmlns:a16="http://schemas.microsoft.com/office/drawing/2014/main" id="{9ECCACBF-935A-CF4E-AAD9-53807DA24926}"/>
              </a:ext>
            </a:extLst>
          </p:cNvPr>
          <p:cNvSpPr>
            <a:spLocks noGrp="1"/>
          </p:cNvSpPr>
          <p:nvPr>
            <p:ph type="title"/>
          </p:nvPr>
        </p:nvSpPr>
        <p:spPr/>
        <p:txBody>
          <a:bodyPr/>
          <a:lstStyle/>
          <a:p>
            <a:pPr algn="ctr"/>
            <a:r>
              <a:rPr lang="en-US" dirty="0"/>
              <a:t>Stand- Up Quiz </a:t>
            </a:r>
          </a:p>
        </p:txBody>
      </p:sp>
      <p:sp>
        <p:nvSpPr>
          <p:cNvPr id="3" name="Content Placeholder 2">
            <a:extLst>
              <a:ext uri="{FF2B5EF4-FFF2-40B4-BE49-F238E27FC236}">
                <a16:creationId xmlns:a16="http://schemas.microsoft.com/office/drawing/2014/main" id="{3D4589B0-947E-A84B-B2F8-B95BC1B9DE7C}"/>
              </a:ext>
            </a:extLst>
          </p:cNvPr>
          <p:cNvSpPr>
            <a:spLocks noGrp="1"/>
          </p:cNvSpPr>
          <p:nvPr>
            <p:ph idx="1"/>
          </p:nvPr>
        </p:nvSpPr>
        <p:spPr>
          <a:xfrm>
            <a:off x="838200" y="1832389"/>
            <a:ext cx="8979568" cy="4210964"/>
          </a:xfrm>
        </p:spPr>
        <p:txBody>
          <a:bodyPr>
            <a:normAutofit/>
          </a:bodyPr>
          <a:lstStyle/>
          <a:p>
            <a:pPr marL="0" indent="0">
              <a:buNone/>
            </a:pPr>
            <a:r>
              <a:rPr lang="en-US" sz="4000" dirty="0"/>
              <a:t>What is this part of a fish called? </a:t>
            </a:r>
          </a:p>
          <a:p>
            <a:pPr marL="1200150" lvl="1" indent="-742950">
              <a:buFont typeface="+mj-lt"/>
              <a:buAutoNum type="alphaUcPeriod"/>
            </a:pPr>
            <a:r>
              <a:rPr lang="en-US" sz="3600" dirty="0"/>
              <a:t>Nostril</a:t>
            </a:r>
          </a:p>
          <a:p>
            <a:pPr marL="1200150" lvl="1" indent="-742950">
              <a:buFont typeface="+mj-lt"/>
              <a:buAutoNum type="alphaUcPeriod"/>
            </a:pPr>
            <a:r>
              <a:rPr lang="en-US" sz="3600" dirty="0"/>
              <a:t>Dorsal Fin</a:t>
            </a:r>
          </a:p>
          <a:p>
            <a:pPr marL="1200150" lvl="1" indent="-742950">
              <a:buFont typeface="+mj-lt"/>
              <a:buAutoNum type="alphaUcPeriod"/>
            </a:pPr>
            <a:r>
              <a:rPr lang="en-US" sz="3600" dirty="0"/>
              <a:t>Pectoral Fin </a:t>
            </a:r>
          </a:p>
          <a:p>
            <a:pPr marL="1200150" lvl="1" indent="-742950">
              <a:buFont typeface="+mj-lt"/>
              <a:buAutoNum type="alphaUcPeriod"/>
            </a:pPr>
            <a:r>
              <a:rPr lang="en-US" sz="3600" dirty="0"/>
              <a:t>Lateral Line</a:t>
            </a:r>
          </a:p>
          <a:p>
            <a:pPr lvl="1"/>
            <a:endParaRPr lang="en-US" sz="3600" dirty="0"/>
          </a:p>
          <a:p>
            <a:pPr marL="0" indent="0">
              <a:buNone/>
            </a:pPr>
            <a:endParaRPr lang="en-US" sz="3600" dirty="0"/>
          </a:p>
          <a:p>
            <a:pPr lvl="1"/>
            <a:endParaRPr lang="en-US" sz="3600" dirty="0"/>
          </a:p>
          <a:p>
            <a:pPr marL="0" indent="0">
              <a:buNone/>
            </a:pPr>
            <a:endParaRPr lang="en-US" sz="4000" dirty="0"/>
          </a:p>
        </p:txBody>
      </p:sp>
      <p:sp>
        <p:nvSpPr>
          <p:cNvPr id="5" name="5-Point Star 4">
            <a:extLst>
              <a:ext uri="{FF2B5EF4-FFF2-40B4-BE49-F238E27FC236}">
                <a16:creationId xmlns:a16="http://schemas.microsoft.com/office/drawing/2014/main" id="{B581E522-7C01-4B4A-80F7-79597C1D3AD5}"/>
              </a:ext>
            </a:extLst>
          </p:cNvPr>
          <p:cNvSpPr/>
          <p:nvPr/>
        </p:nvSpPr>
        <p:spPr>
          <a:xfrm>
            <a:off x="4456548" y="2936468"/>
            <a:ext cx="593387" cy="583659"/>
          </a:xfrm>
          <a:prstGeom prst="star5">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4" descr="A drawing of a fish&#10;&#10;Description automatically generated">
            <a:extLst>
              <a:ext uri="{FF2B5EF4-FFF2-40B4-BE49-F238E27FC236}">
                <a16:creationId xmlns:a16="http://schemas.microsoft.com/office/drawing/2014/main" id="{97E39311-9232-F94B-84EC-3E88CAAA3531}"/>
              </a:ext>
            </a:extLst>
          </p:cNvPr>
          <p:cNvPicPr>
            <a:picLocks noChangeAspect="1"/>
          </p:cNvPicPr>
          <p:nvPr/>
        </p:nvPicPr>
        <p:blipFill>
          <a:blip r:embed="rId4"/>
          <a:stretch>
            <a:fillRect/>
          </a:stretch>
        </p:blipFill>
        <p:spPr>
          <a:xfrm>
            <a:off x="6369217" y="3556734"/>
            <a:ext cx="5374467" cy="3061406"/>
          </a:xfrm>
          <a:prstGeom prst="rect">
            <a:avLst/>
          </a:prstGeom>
          <a:noFill/>
        </p:spPr>
      </p:pic>
      <p:cxnSp>
        <p:nvCxnSpPr>
          <p:cNvPr id="9" name="Straight Arrow Connector 8">
            <a:extLst>
              <a:ext uri="{FF2B5EF4-FFF2-40B4-BE49-F238E27FC236}">
                <a16:creationId xmlns:a16="http://schemas.microsoft.com/office/drawing/2014/main" id="{DA0B8A22-7060-344B-AE7D-EDAF0BB3C5A9}"/>
              </a:ext>
            </a:extLst>
          </p:cNvPr>
          <p:cNvCxnSpPr/>
          <p:nvPr/>
        </p:nvCxnSpPr>
        <p:spPr>
          <a:xfrm flipH="1">
            <a:off x="9468853" y="3753853"/>
            <a:ext cx="974558" cy="421105"/>
          </a:xfrm>
          <a:prstGeom prst="straightConnector1">
            <a:avLst/>
          </a:prstGeom>
          <a:ln w="76200">
            <a:tailEnd type="triangle"/>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3260684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rt&#10;&#10;Description automatically generated">
            <a:extLst>
              <a:ext uri="{FF2B5EF4-FFF2-40B4-BE49-F238E27FC236}">
                <a16:creationId xmlns:a16="http://schemas.microsoft.com/office/drawing/2014/main" id="{0DE6674C-C4BB-5C46-9CAB-A26971A86BD5}"/>
              </a:ext>
            </a:extLst>
          </p:cNvPr>
          <p:cNvPicPr>
            <a:picLocks noChangeAspect="1"/>
          </p:cNvPicPr>
          <p:nvPr/>
        </p:nvPicPr>
        <p:blipFill rotWithShape="1">
          <a:blip r:embed="rId3">
            <a:alphaModFix amt="35000"/>
          </a:blip>
          <a:srcRect t="27232" b="27768"/>
          <a:stretch/>
        </p:blipFill>
        <p:spPr>
          <a:xfrm>
            <a:off x="0" y="0"/>
            <a:ext cx="12191980" cy="6857990"/>
          </a:xfrm>
          <a:prstGeom prst="rect">
            <a:avLst/>
          </a:prstGeom>
          <a:noFill/>
        </p:spPr>
      </p:pic>
      <p:sp>
        <p:nvSpPr>
          <p:cNvPr id="2" name="Title 1">
            <a:extLst>
              <a:ext uri="{FF2B5EF4-FFF2-40B4-BE49-F238E27FC236}">
                <a16:creationId xmlns:a16="http://schemas.microsoft.com/office/drawing/2014/main" id="{9ECCACBF-935A-CF4E-AAD9-53807DA24926}"/>
              </a:ext>
            </a:extLst>
          </p:cNvPr>
          <p:cNvSpPr>
            <a:spLocks noGrp="1"/>
          </p:cNvSpPr>
          <p:nvPr>
            <p:ph type="title"/>
          </p:nvPr>
        </p:nvSpPr>
        <p:spPr/>
        <p:txBody>
          <a:bodyPr/>
          <a:lstStyle/>
          <a:p>
            <a:pPr algn="ctr"/>
            <a:r>
              <a:rPr lang="en-US" dirty="0"/>
              <a:t>Stand- Up Quiz </a:t>
            </a:r>
          </a:p>
        </p:txBody>
      </p:sp>
      <p:sp>
        <p:nvSpPr>
          <p:cNvPr id="3" name="Content Placeholder 2">
            <a:extLst>
              <a:ext uri="{FF2B5EF4-FFF2-40B4-BE49-F238E27FC236}">
                <a16:creationId xmlns:a16="http://schemas.microsoft.com/office/drawing/2014/main" id="{3D4589B0-947E-A84B-B2F8-B95BC1B9DE7C}"/>
              </a:ext>
            </a:extLst>
          </p:cNvPr>
          <p:cNvSpPr>
            <a:spLocks noGrp="1"/>
          </p:cNvSpPr>
          <p:nvPr>
            <p:ph idx="1"/>
          </p:nvPr>
        </p:nvSpPr>
        <p:spPr>
          <a:xfrm>
            <a:off x="838200" y="1832389"/>
            <a:ext cx="10515600" cy="4210964"/>
          </a:xfrm>
        </p:spPr>
        <p:txBody>
          <a:bodyPr>
            <a:normAutofit/>
          </a:bodyPr>
          <a:lstStyle/>
          <a:p>
            <a:pPr marL="0" indent="0">
              <a:buNone/>
            </a:pPr>
            <a:r>
              <a:rPr lang="en-US" sz="4000" dirty="0"/>
              <a:t>How much water is needed in the River for Trout Redds to survive?</a:t>
            </a:r>
          </a:p>
          <a:p>
            <a:pPr marL="1200150" lvl="1" indent="-742950">
              <a:buFont typeface="+mj-lt"/>
              <a:buAutoNum type="alphaUcPeriod"/>
            </a:pPr>
            <a:r>
              <a:rPr lang="en-US" sz="3600" dirty="0"/>
              <a:t>850 CFS</a:t>
            </a:r>
          </a:p>
          <a:p>
            <a:pPr marL="1200150" lvl="1" indent="-742950">
              <a:buFont typeface="+mj-lt"/>
              <a:buAutoNum type="alphaUcPeriod"/>
            </a:pPr>
            <a:r>
              <a:rPr lang="en-US" sz="3600" dirty="0"/>
              <a:t>1000 CFS</a:t>
            </a:r>
          </a:p>
          <a:p>
            <a:pPr marL="1200150" lvl="1" indent="-742950">
              <a:buFont typeface="+mj-lt"/>
              <a:buAutoNum type="alphaUcPeriod"/>
            </a:pPr>
            <a:r>
              <a:rPr lang="en-US" sz="3600" dirty="0"/>
              <a:t>1200 CFS</a:t>
            </a:r>
          </a:p>
          <a:p>
            <a:pPr marL="1200150" lvl="1" indent="-742950">
              <a:buFont typeface="+mj-lt"/>
              <a:buAutoNum type="alphaUcPeriod"/>
            </a:pPr>
            <a:r>
              <a:rPr lang="en-US" sz="3600" dirty="0"/>
              <a:t>6500 CFS</a:t>
            </a:r>
          </a:p>
          <a:p>
            <a:pPr lvl="1"/>
            <a:endParaRPr lang="en-US" sz="3600" dirty="0"/>
          </a:p>
          <a:p>
            <a:pPr marL="0" indent="0">
              <a:buNone/>
            </a:pPr>
            <a:endParaRPr lang="en-US" sz="3600" dirty="0"/>
          </a:p>
          <a:p>
            <a:pPr lvl="1"/>
            <a:endParaRPr lang="en-US" sz="3600" dirty="0"/>
          </a:p>
          <a:p>
            <a:pPr marL="0" indent="0">
              <a:buNone/>
            </a:pPr>
            <a:endParaRPr lang="en-US" sz="4000" dirty="0"/>
          </a:p>
        </p:txBody>
      </p:sp>
      <p:sp>
        <p:nvSpPr>
          <p:cNvPr id="5" name="5-Point Star 4">
            <a:extLst>
              <a:ext uri="{FF2B5EF4-FFF2-40B4-BE49-F238E27FC236}">
                <a16:creationId xmlns:a16="http://schemas.microsoft.com/office/drawing/2014/main" id="{B581E522-7C01-4B4A-80F7-79597C1D3AD5}"/>
              </a:ext>
            </a:extLst>
          </p:cNvPr>
          <p:cNvSpPr/>
          <p:nvPr/>
        </p:nvSpPr>
        <p:spPr>
          <a:xfrm>
            <a:off x="4264043" y="4568417"/>
            <a:ext cx="593387" cy="583659"/>
          </a:xfrm>
          <a:prstGeom prst="star5">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19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rt&#10;&#10;Description automatically generated">
            <a:extLst>
              <a:ext uri="{FF2B5EF4-FFF2-40B4-BE49-F238E27FC236}">
                <a16:creationId xmlns:a16="http://schemas.microsoft.com/office/drawing/2014/main" id="{0DE6674C-C4BB-5C46-9CAB-A26971A86BD5}"/>
              </a:ext>
            </a:extLst>
          </p:cNvPr>
          <p:cNvPicPr>
            <a:picLocks noChangeAspect="1"/>
          </p:cNvPicPr>
          <p:nvPr/>
        </p:nvPicPr>
        <p:blipFill rotWithShape="1">
          <a:blip r:embed="rId3">
            <a:alphaModFix amt="35000"/>
          </a:blip>
          <a:srcRect t="27232" b="27768"/>
          <a:stretch/>
        </p:blipFill>
        <p:spPr>
          <a:xfrm>
            <a:off x="0" y="0"/>
            <a:ext cx="12191980" cy="6857990"/>
          </a:xfrm>
          <a:prstGeom prst="rect">
            <a:avLst/>
          </a:prstGeom>
          <a:noFill/>
        </p:spPr>
      </p:pic>
      <p:sp>
        <p:nvSpPr>
          <p:cNvPr id="2" name="Title 1">
            <a:extLst>
              <a:ext uri="{FF2B5EF4-FFF2-40B4-BE49-F238E27FC236}">
                <a16:creationId xmlns:a16="http://schemas.microsoft.com/office/drawing/2014/main" id="{9ECCACBF-935A-CF4E-AAD9-53807DA24926}"/>
              </a:ext>
            </a:extLst>
          </p:cNvPr>
          <p:cNvSpPr>
            <a:spLocks noGrp="1"/>
          </p:cNvSpPr>
          <p:nvPr>
            <p:ph type="title"/>
          </p:nvPr>
        </p:nvSpPr>
        <p:spPr/>
        <p:txBody>
          <a:bodyPr/>
          <a:lstStyle/>
          <a:p>
            <a:pPr algn="ctr"/>
            <a:r>
              <a:rPr lang="en-US" dirty="0"/>
              <a:t>Stand- Up Quiz </a:t>
            </a:r>
          </a:p>
        </p:txBody>
      </p:sp>
      <p:sp>
        <p:nvSpPr>
          <p:cNvPr id="3" name="Content Placeholder 2">
            <a:extLst>
              <a:ext uri="{FF2B5EF4-FFF2-40B4-BE49-F238E27FC236}">
                <a16:creationId xmlns:a16="http://schemas.microsoft.com/office/drawing/2014/main" id="{3D4589B0-947E-A84B-B2F8-B95BC1B9DE7C}"/>
              </a:ext>
            </a:extLst>
          </p:cNvPr>
          <p:cNvSpPr>
            <a:spLocks noGrp="1"/>
          </p:cNvSpPr>
          <p:nvPr>
            <p:ph idx="1"/>
          </p:nvPr>
        </p:nvSpPr>
        <p:spPr>
          <a:xfrm>
            <a:off x="838200" y="1832389"/>
            <a:ext cx="10515600" cy="4210964"/>
          </a:xfrm>
        </p:spPr>
        <p:txBody>
          <a:bodyPr>
            <a:normAutofit/>
          </a:bodyPr>
          <a:lstStyle/>
          <a:p>
            <a:pPr marL="0" indent="0">
              <a:buNone/>
            </a:pPr>
            <a:r>
              <a:rPr lang="en-US" sz="4000" dirty="0"/>
              <a:t>What happens to the trout eggs if there isn’t enough water? </a:t>
            </a:r>
          </a:p>
          <a:p>
            <a:pPr marL="1200150" lvl="1" indent="-742950">
              <a:buFont typeface="+mj-lt"/>
              <a:buAutoNum type="alphaUcPeriod"/>
            </a:pPr>
            <a:r>
              <a:rPr lang="en-US" sz="3600" dirty="0"/>
              <a:t>They turn into frogs and live on land</a:t>
            </a:r>
          </a:p>
          <a:p>
            <a:pPr marL="1200150" lvl="1" indent="-742950">
              <a:buFont typeface="+mj-lt"/>
              <a:buAutoNum type="alphaUcPeriod"/>
            </a:pPr>
            <a:r>
              <a:rPr lang="en-US" sz="3600" dirty="0"/>
              <a:t>The eggs roll to find more water</a:t>
            </a:r>
          </a:p>
          <a:p>
            <a:pPr marL="1200150" lvl="1" indent="-742950">
              <a:buFont typeface="+mj-lt"/>
              <a:buAutoNum type="alphaUcPeriod"/>
            </a:pPr>
            <a:r>
              <a:rPr lang="en-US" sz="3600" dirty="0"/>
              <a:t>They dry out and die </a:t>
            </a:r>
          </a:p>
          <a:p>
            <a:pPr marL="1200150" lvl="1" indent="-742950">
              <a:buFont typeface="+mj-lt"/>
              <a:buAutoNum type="alphaUcPeriod"/>
            </a:pPr>
            <a:r>
              <a:rPr lang="en-US" sz="3600" dirty="0"/>
              <a:t>They hatch early</a:t>
            </a:r>
          </a:p>
          <a:p>
            <a:pPr lvl="1"/>
            <a:endParaRPr lang="en-US" sz="3600" dirty="0"/>
          </a:p>
          <a:p>
            <a:pPr marL="0" indent="0">
              <a:buNone/>
            </a:pPr>
            <a:endParaRPr lang="en-US" sz="3600" dirty="0"/>
          </a:p>
          <a:p>
            <a:pPr lvl="1"/>
            <a:endParaRPr lang="en-US" sz="3600" dirty="0"/>
          </a:p>
          <a:p>
            <a:pPr marL="0" indent="0">
              <a:buNone/>
            </a:pPr>
            <a:endParaRPr lang="en-US" sz="4000" dirty="0"/>
          </a:p>
        </p:txBody>
      </p:sp>
      <p:sp>
        <p:nvSpPr>
          <p:cNvPr id="5" name="5-Point Star 4">
            <a:extLst>
              <a:ext uri="{FF2B5EF4-FFF2-40B4-BE49-F238E27FC236}">
                <a16:creationId xmlns:a16="http://schemas.microsoft.com/office/drawing/2014/main" id="{B581E522-7C01-4B4A-80F7-79597C1D3AD5}"/>
              </a:ext>
            </a:extLst>
          </p:cNvPr>
          <p:cNvSpPr/>
          <p:nvPr/>
        </p:nvSpPr>
        <p:spPr>
          <a:xfrm>
            <a:off x="6405664" y="4051058"/>
            <a:ext cx="593387" cy="583659"/>
          </a:xfrm>
          <a:prstGeom prst="star5">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273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869EE-0A12-DB44-BFA2-95914F39587E}"/>
              </a:ext>
            </a:extLst>
          </p:cNvPr>
          <p:cNvSpPr>
            <a:spLocks noGrp="1"/>
          </p:cNvSpPr>
          <p:nvPr>
            <p:ph type="title"/>
          </p:nvPr>
        </p:nvSpPr>
        <p:spPr>
          <a:xfrm>
            <a:off x="844592" y="457200"/>
            <a:ext cx="10530054" cy="927635"/>
          </a:xfrm>
        </p:spPr>
        <p:txBody>
          <a:bodyPr anchor="b">
            <a:normAutofit/>
          </a:bodyPr>
          <a:lstStyle/>
          <a:p>
            <a:r>
              <a:rPr lang="en-US" dirty="0"/>
              <a:t>Why do we care about Redband Trout?</a:t>
            </a:r>
          </a:p>
        </p:txBody>
      </p:sp>
      <p:pic>
        <p:nvPicPr>
          <p:cNvPr id="1026" name="Picture 2" descr="USFWS Pacific: Interior Redband Trout">
            <a:extLst>
              <a:ext uri="{FF2B5EF4-FFF2-40B4-BE49-F238E27FC236}">
                <a16:creationId xmlns:a16="http://schemas.microsoft.com/office/drawing/2014/main" id="{4BA673B9-E043-2A40-8DC3-0D499D8B35E0}"/>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19737" t="11939" r="8709" b="4357"/>
          <a:stretch/>
        </p:blipFill>
        <p:spPr bwMode="auto">
          <a:xfrm>
            <a:off x="389022" y="1822985"/>
            <a:ext cx="6015976" cy="3976236"/>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pic>
        <p:nvPicPr>
          <p:cNvPr id="1028" name="Picture 4" descr="Spokane Indians&amp;#39; redband mascot a whopper of a fish story in debut | The  Spokesman-Review">
            <a:extLst>
              <a:ext uri="{FF2B5EF4-FFF2-40B4-BE49-F238E27FC236}">
                <a16:creationId xmlns:a16="http://schemas.microsoft.com/office/drawing/2014/main" id="{3490CD02-3808-944D-8C40-42D8062E40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0583" y="1979396"/>
            <a:ext cx="5293591" cy="3507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10475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8B485-D7B7-894C-8C2B-518BFFCCD626}"/>
              </a:ext>
            </a:extLst>
          </p:cNvPr>
          <p:cNvSpPr>
            <a:spLocks noGrp="1"/>
          </p:cNvSpPr>
          <p:nvPr>
            <p:ph type="title"/>
          </p:nvPr>
        </p:nvSpPr>
        <p:spPr>
          <a:xfrm>
            <a:off x="838200" y="365125"/>
            <a:ext cx="10515600" cy="1325563"/>
          </a:xfrm>
        </p:spPr>
        <p:txBody>
          <a:bodyPr anchor="ctr">
            <a:normAutofit/>
          </a:bodyPr>
          <a:lstStyle/>
          <a:p>
            <a:r>
              <a:rPr lang="en-US" dirty="0"/>
              <a:t>Warmer Waters </a:t>
            </a:r>
          </a:p>
        </p:txBody>
      </p:sp>
      <p:sp>
        <p:nvSpPr>
          <p:cNvPr id="3" name="Content Placeholder 2">
            <a:extLst>
              <a:ext uri="{FF2B5EF4-FFF2-40B4-BE49-F238E27FC236}">
                <a16:creationId xmlns:a16="http://schemas.microsoft.com/office/drawing/2014/main" id="{538FFE40-7B2C-734D-AB27-002B8D458A8B}"/>
              </a:ext>
            </a:extLst>
          </p:cNvPr>
          <p:cNvSpPr>
            <a:spLocks noGrp="1"/>
          </p:cNvSpPr>
          <p:nvPr>
            <p:ph sz="half" idx="1"/>
          </p:nvPr>
        </p:nvSpPr>
        <p:spPr>
          <a:xfrm>
            <a:off x="838200" y="1825625"/>
            <a:ext cx="5181600" cy="4667250"/>
          </a:xfrm>
        </p:spPr>
        <p:txBody>
          <a:bodyPr>
            <a:normAutofit fontScale="92500"/>
          </a:bodyPr>
          <a:lstStyle/>
          <a:p>
            <a:r>
              <a:rPr lang="en-US" dirty="0"/>
              <a:t>The water in the Spokane River might be getting warmer! </a:t>
            </a:r>
          </a:p>
          <a:p>
            <a:r>
              <a:rPr lang="en-US" dirty="0"/>
              <a:t>Climate change can cause warmer weather and less precipitation. </a:t>
            </a:r>
          </a:p>
          <a:p>
            <a:endParaRPr lang="en-US" dirty="0"/>
          </a:p>
          <a:p>
            <a:r>
              <a:rPr lang="en-US" dirty="0"/>
              <a:t>How do fish breathe underwater? </a:t>
            </a:r>
          </a:p>
          <a:p>
            <a:r>
              <a:rPr lang="en-US" dirty="0"/>
              <a:t>What do you think will happen to fish if the water gets too warm?</a:t>
            </a:r>
          </a:p>
        </p:txBody>
      </p:sp>
      <p:pic>
        <p:nvPicPr>
          <p:cNvPr id="8" name="Picture 7" descr="Flamingos standing in the water on a beach">
            <a:extLst>
              <a:ext uri="{FF2B5EF4-FFF2-40B4-BE49-F238E27FC236}">
                <a16:creationId xmlns:a16="http://schemas.microsoft.com/office/drawing/2014/main" id="{D1F2FC4C-DF90-C747-BD2C-8BDDDA3C4BD4}"/>
              </a:ext>
            </a:extLst>
          </p:cNvPr>
          <p:cNvPicPr>
            <a:picLocks noChangeAspect="1"/>
          </p:cNvPicPr>
          <p:nvPr/>
        </p:nvPicPr>
        <p:blipFill rotWithShape="1">
          <a:blip r:embed="rId3"/>
          <a:srcRect l="10939" r="14954" b="-2"/>
          <a:stretch/>
        </p:blipFill>
        <p:spPr>
          <a:xfrm>
            <a:off x="6172200" y="1825624"/>
            <a:ext cx="5181600" cy="4667249"/>
          </a:xfrm>
          <a:prstGeom prst="rect">
            <a:avLst/>
          </a:prstGeom>
          <a:noFill/>
        </p:spPr>
      </p:pic>
    </p:spTree>
    <p:extLst>
      <p:ext uri="{BB962C8B-B14F-4D97-AF65-F5344CB8AC3E}">
        <p14:creationId xmlns:p14="http://schemas.microsoft.com/office/powerpoint/2010/main" val="23738181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271F9-CD9D-1940-96F2-032D35EEE8C4}"/>
              </a:ext>
            </a:extLst>
          </p:cNvPr>
          <p:cNvSpPr>
            <a:spLocks noGrp="1"/>
          </p:cNvSpPr>
          <p:nvPr>
            <p:ph type="title"/>
          </p:nvPr>
        </p:nvSpPr>
        <p:spPr>
          <a:xfrm>
            <a:off x="838200" y="365125"/>
            <a:ext cx="10515600" cy="1325563"/>
          </a:xfrm>
        </p:spPr>
        <p:txBody>
          <a:bodyPr anchor="ctr">
            <a:normAutofit/>
          </a:bodyPr>
          <a:lstStyle/>
          <a:p>
            <a:r>
              <a:rPr lang="en-US" dirty="0"/>
              <a:t>How warm is the Spokane River?</a:t>
            </a:r>
          </a:p>
        </p:txBody>
      </p:sp>
      <p:pic>
        <p:nvPicPr>
          <p:cNvPr id="4" name="image3.png">
            <a:extLst>
              <a:ext uri="{FF2B5EF4-FFF2-40B4-BE49-F238E27FC236}">
                <a16:creationId xmlns:a16="http://schemas.microsoft.com/office/drawing/2014/main" id="{8674164E-8F25-9543-AC73-EB79844CF297}"/>
              </a:ext>
            </a:extLst>
          </p:cNvPr>
          <p:cNvPicPr>
            <a:picLocks noGrp="1"/>
          </p:cNvPicPr>
          <p:nvPr>
            <p:ph idx="1"/>
          </p:nvPr>
        </p:nvPicPr>
        <p:blipFill>
          <a:blip r:embed="rId3"/>
          <a:stretch>
            <a:fillRect/>
          </a:stretch>
        </p:blipFill>
        <p:spPr>
          <a:xfrm>
            <a:off x="1853045" y="1825625"/>
            <a:ext cx="8485909" cy="4667250"/>
          </a:xfrm>
          <a:prstGeom prst="rect">
            <a:avLst/>
          </a:prstGeom>
          <a:noFill/>
          <a:ln/>
        </p:spPr>
      </p:pic>
    </p:spTree>
    <p:extLst>
      <p:ext uri="{BB962C8B-B14F-4D97-AF65-F5344CB8AC3E}">
        <p14:creationId xmlns:p14="http://schemas.microsoft.com/office/powerpoint/2010/main" val="20514495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rt&#10;&#10;Description automatically generated">
            <a:extLst>
              <a:ext uri="{FF2B5EF4-FFF2-40B4-BE49-F238E27FC236}">
                <a16:creationId xmlns:a16="http://schemas.microsoft.com/office/drawing/2014/main" id="{0DE6674C-C4BB-5C46-9CAB-A26971A86BD5}"/>
              </a:ext>
            </a:extLst>
          </p:cNvPr>
          <p:cNvPicPr>
            <a:picLocks noChangeAspect="1"/>
          </p:cNvPicPr>
          <p:nvPr/>
        </p:nvPicPr>
        <p:blipFill rotWithShape="1">
          <a:blip r:embed="rId3">
            <a:alphaModFix amt="35000"/>
          </a:blip>
          <a:srcRect t="27232" b="27768"/>
          <a:stretch/>
        </p:blipFill>
        <p:spPr>
          <a:xfrm>
            <a:off x="0" y="10"/>
            <a:ext cx="12191980" cy="6857990"/>
          </a:xfrm>
          <a:prstGeom prst="rect">
            <a:avLst/>
          </a:prstGeom>
          <a:noFill/>
        </p:spPr>
      </p:pic>
      <p:sp>
        <p:nvSpPr>
          <p:cNvPr id="2" name="Title 1">
            <a:extLst>
              <a:ext uri="{FF2B5EF4-FFF2-40B4-BE49-F238E27FC236}">
                <a16:creationId xmlns:a16="http://schemas.microsoft.com/office/drawing/2014/main" id="{9ECCACBF-935A-CF4E-AAD9-53807DA24926}"/>
              </a:ext>
            </a:extLst>
          </p:cNvPr>
          <p:cNvSpPr>
            <a:spLocks noGrp="1"/>
          </p:cNvSpPr>
          <p:nvPr>
            <p:ph type="title"/>
          </p:nvPr>
        </p:nvSpPr>
        <p:spPr/>
        <p:txBody>
          <a:bodyPr/>
          <a:lstStyle/>
          <a:p>
            <a:pPr algn="ctr"/>
            <a:r>
              <a:rPr lang="en-US" dirty="0"/>
              <a:t>Big Question</a:t>
            </a:r>
          </a:p>
        </p:txBody>
      </p:sp>
      <p:sp>
        <p:nvSpPr>
          <p:cNvPr id="3" name="Content Placeholder 2">
            <a:extLst>
              <a:ext uri="{FF2B5EF4-FFF2-40B4-BE49-F238E27FC236}">
                <a16:creationId xmlns:a16="http://schemas.microsoft.com/office/drawing/2014/main" id="{3D4589B0-947E-A84B-B2F8-B95BC1B9DE7C}"/>
              </a:ext>
            </a:extLst>
          </p:cNvPr>
          <p:cNvSpPr>
            <a:spLocks noGrp="1"/>
          </p:cNvSpPr>
          <p:nvPr>
            <p:ph idx="1"/>
          </p:nvPr>
        </p:nvSpPr>
        <p:spPr>
          <a:xfrm>
            <a:off x="838200" y="1832389"/>
            <a:ext cx="10515600" cy="2010879"/>
          </a:xfrm>
        </p:spPr>
        <p:txBody>
          <a:bodyPr>
            <a:normAutofit/>
          </a:bodyPr>
          <a:lstStyle/>
          <a:p>
            <a:pPr marL="0" indent="0" algn="ctr">
              <a:buNone/>
            </a:pPr>
            <a:r>
              <a:rPr lang="en-US" sz="4000" dirty="0"/>
              <a:t>How do changes in water level in the Spokane River affect trout eggs and the survival of the Redband Trout? </a:t>
            </a:r>
          </a:p>
        </p:txBody>
      </p:sp>
      <p:pic>
        <p:nvPicPr>
          <p:cNvPr id="6" name="Picture 5" descr="A person holding a fish&#10;&#10;Description automatically generated">
            <a:extLst>
              <a:ext uri="{FF2B5EF4-FFF2-40B4-BE49-F238E27FC236}">
                <a16:creationId xmlns:a16="http://schemas.microsoft.com/office/drawing/2014/main" id="{2F0240A5-CF70-284A-906B-73BF7FF1F068}"/>
              </a:ext>
            </a:extLst>
          </p:cNvPr>
          <p:cNvPicPr>
            <a:picLocks noChangeAspect="1"/>
          </p:cNvPicPr>
          <p:nvPr/>
        </p:nvPicPr>
        <p:blipFill rotWithShape="1">
          <a:blip r:embed="rId4"/>
          <a:srcRect t="26218" b="15738"/>
          <a:stretch/>
        </p:blipFill>
        <p:spPr>
          <a:xfrm>
            <a:off x="3051313" y="3971441"/>
            <a:ext cx="6089374" cy="2356323"/>
          </a:xfrm>
          <a:prstGeom prst="rect">
            <a:avLst/>
          </a:prstGeom>
        </p:spPr>
      </p:pic>
    </p:spTree>
    <p:extLst>
      <p:ext uri="{BB962C8B-B14F-4D97-AF65-F5344CB8AC3E}">
        <p14:creationId xmlns:p14="http://schemas.microsoft.com/office/powerpoint/2010/main" val="26744283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9181B-EDE6-7F40-89EF-8EB91C3449B0}"/>
              </a:ext>
            </a:extLst>
          </p:cNvPr>
          <p:cNvSpPr>
            <a:spLocks noGrp="1"/>
          </p:cNvSpPr>
          <p:nvPr>
            <p:ph type="title"/>
          </p:nvPr>
        </p:nvSpPr>
        <p:spPr/>
        <p:txBody>
          <a:bodyPr/>
          <a:lstStyle/>
          <a:p>
            <a:r>
              <a:rPr lang="en-US" dirty="0"/>
              <a:t>One Word Sharing </a:t>
            </a:r>
          </a:p>
        </p:txBody>
      </p:sp>
      <p:sp>
        <p:nvSpPr>
          <p:cNvPr id="3" name="Content Placeholder 2">
            <a:extLst>
              <a:ext uri="{FF2B5EF4-FFF2-40B4-BE49-F238E27FC236}">
                <a16:creationId xmlns:a16="http://schemas.microsoft.com/office/drawing/2014/main" id="{62C5E852-936D-0A44-9DF1-FD9A073A1C38}"/>
              </a:ext>
            </a:extLst>
          </p:cNvPr>
          <p:cNvSpPr>
            <a:spLocks noGrp="1"/>
          </p:cNvSpPr>
          <p:nvPr>
            <p:ph idx="1"/>
          </p:nvPr>
        </p:nvSpPr>
        <p:spPr/>
        <p:txBody>
          <a:bodyPr/>
          <a:lstStyle/>
          <a:p>
            <a:r>
              <a:rPr lang="en-US" dirty="0"/>
              <a:t>Everyone gets to say one word about how they feel after learning about Redband Trout! </a:t>
            </a:r>
          </a:p>
          <a:p>
            <a:r>
              <a:rPr lang="en-US" dirty="0"/>
              <a:t>Here are some examples of what you can say:</a:t>
            </a:r>
          </a:p>
          <a:p>
            <a:pPr lvl="1"/>
            <a:r>
              <a:rPr lang="en-US" dirty="0"/>
              <a:t>Excited</a:t>
            </a:r>
          </a:p>
          <a:p>
            <a:pPr lvl="1"/>
            <a:r>
              <a:rPr lang="en-US" dirty="0"/>
              <a:t>Fishy </a:t>
            </a:r>
          </a:p>
          <a:p>
            <a:pPr lvl="1"/>
            <a:r>
              <a:rPr lang="en-US" dirty="0"/>
              <a:t>Curious</a:t>
            </a:r>
          </a:p>
          <a:p>
            <a:pPr lvl="1"/>
            <a:r>
              <a:rPr lang="en-US" dirty="0"/>
              <a:t>Smart</a:t>
            </a:r>
          </a:p>
          <a:p>
            <a:pPr lvl="1"/>
            <a:r>
              <a:rPr lang="en-US" dirty="0"/>
              <a:t>Scientist </a:t>
            </a:r>
          </a:p>
        </p:txBody>
      </p:sp>
    </p:spTree>
    <p:extLst>
      <p:ext uri="{BB962C8B-B14F-4D97-AF65-F5344CB8AC3E}">
        <p14:creationId xmlns:p14="http://schemas.microsoft.com/office/powerpoint/2010/main" val="40362871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rt&#10;&#10;Description automatically generated">
            <a:extLst>
              <a:ext uri="{FF2B5EF4-FFF2-40B4-BE49-F238E27FC236}">
                <a16:creationId xmlns:a16="http://schemas.microsoft.com/office/drawing/2014/main" id="{0DE6674C-C4BB-5C46-9CAB-A26971A86BD5}"/>
              </a:ext>
            </a:extLst>
          </p:cNvPr>
          <p:cNvPicPr>
            <a:picLocks noChangeAspect="1"/>
          </p:cNvPicPr>
          <p:nvPr/>
        </p:nvPicPr>
        <p:blipFill rotWithShape="1">
          <a:blip r:embed="rId3">
            <a:alphaModFix amt="35000"/>
          </a:blip>
          <a:srcRect t="27232" b="27768"/>
          <a:stretch/>
        </p:blipFill>
        <p:spPr>
          <a:xfrm>
            <a:off x="0" y="10"/>
            <a:ext cx="12191980" cy="6857990"/>
          </a:xfrm>
          <a:prstGeom prst="rect">
            <a:avLst/>
          </a:prstGeom>
          <a:noFill/>
        </p:spPr>
      </p:pic>
      <p:sp>
        <p:nvSpPr>
          <p:cNvPr id="2" name="Title 1">
            <a:extLst>
              <a:ext uri="{FF2B5EF4-FFF2-40B4-BE49-F238E27FC236}">
                <a16:creationId xmlns:a16="http://schemas.microsoft.com/office/drawing/2014/main" id="{9ECCACBF-935A-CF4E-AAD9-53807DA24926}"/>
              </a:ext>
            </a:extLst>
          </p:cNvPr>
          <p:cNvSpPr>
            <a:spLocks noGrp="1"/>
          </p:cNvSpPr>
          <p:nvPr>
            <p:ph type="title"/>
          </p:nvPr>
        </p:nvSpPr>
        <p:spPr/>
        <p:txBody>
          <a:bodyPr/>
          <a:lstStyle/>
          <a:p>
            <a:pPr algn="ctr"/>
            <a:r>
              <a:rPr lang="en-US" dirty="0"/>
              <a:t>Big Question</a:t>
            </a:r>
          </a:p>
        </p:txBody>
      </p:sp>
      <p:sp>
        <p:nvSpPr>
          <p:cNvPr id="3" name="Content Placeholder 2">
            <a:extLst>
              <a:ext uri="{FF2B5EF4-FFF2-40B4-BE49-F238E27FC236}">
                <a16:creationId xmlns:a16="http://schemas.microsoft.com/office/drawing/2014/main" id="{3D4589B0-947E-A84B-B2F8-B95BC1B9DE7C}"/>
              </a:ext>
            </a:extLst>
          </p:cNvPr>
          <p:cNvSpPr>
            <a:spLocks noGrp="1"/>
          </p:cNvSpPr>
          <p:nvPr>
            <p:ph idx="1"/>
          </p:nvPr>
        </p:nvSpPr>
        <p:spPr>
          <a:xfrm>
            <a:off x="838200" y="1832389"/>
            <a:ext cx="10515600" cy="2010879"/>
          </a:xfrm>
        </p:spPr>
        <p:txBody>
          <a:bodyPr>
            <a:normAutofit/>
          </a:bodyPr>
          <a:lstStyle/>
          <a:p>
            <a:pPr marL="0" indent="0" algn="ctr">
              <a:buNone/>
            </a:pPr>
            <a:r>
              <a:rPr lang="en-US" sz="4000" dirty="0"/>
              <a:t>How do changes in water level in the Spokane River affect trout eggs and the survival of the Redband Trout? </a:t>
            </a:r>
          </a:p>
        </p:txBody>
      </p:sp>
      <p:pic>
        <p:nvPicPr>
          <p:cNvPr id="6" name="Picture 5" descr="A person holding a fish&#10;&#10;Description automatically generated">
            <a:extLst>
              <a:ext uri="{FF2B5EF4-FFF2-40B4-BE49-F238E27FC236}">
                <a16:creationId xmlns:a16="http://schemas.microsoft.com/office/drawing/2014/main" id="{2F0240A5-CF70-284A-906B-73BF7FF1F068}"/>
              </a:ext>
            </a:extLst>
          </p:cNvPr>
          <p:cNvPicPr>
            <a:picLocks noChangeAspect="1"/>
          </p:cNvPicPr>
          <p:nvPr/>
        </p:nvPicPr>
        <p:blipFill rotWithShape="1">
          <a:blip r:embed="rId4"/>
          <a:srcRect t="26218" b="15738"/>
          <a:stretch/>
        </p:blipFill>
        <p:spPr>
          <a:xfrm>
            <a:off x="3051313" y="3971441"/>
            <a:ext cx="6089374" cy="2356323"/>
          </a:xfrm>
          <a:prstGeom prst="rect">
            <a:avLst/>
          </a:prstGeom>
        </p:spPr>
      </p:pic>
    </p:spTree>
    <p:extLst>
      <p:ext uri="{BB962C8B-B14F-4D97-AF65-F5344CB8AC3E}">
        <p14:creationId xmlns:p14="http://schemas.microsoft.com/office/powerpoint/2010/main" val="21786388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8B485-D7B7-894C-8C2B-518BFFCCD626}"/>
              </a:ext>
            </a:extLst>
          </p:cNvPr>
          <p:cNvSpPr>
            <a:spLocks noGrp="1"/>
          </p:cNvSpPr>
          <p:nvPr>
            <p:ph type="title"/>
          </p:nvPr>
        </p:nvSpPr>
        <p:spPr/>
        <p:txBody>
          <a:bodyPr/>
          <a:lstStyle/>
          <a:p>
            <a:r>
              <a:rPr lang="en-US" dirty="0"/>
              <a:t>Key Terms </a:t>
            </a:r>
          </a:p>
        </p:txBody>
      </p:sp>
      <p:sp>
        <p:nvSpPr>
          <p:cNvPr id="3" name="Content Placeholder 2">
            <a:extLst>
              <a:ext uri="{FF2B5EF4-FFF2-40B4-BE49-F238E27FC236}">
                <a16:creationId xmlns:a16="http://schemas.microsoft.com/office/drawing/2014/main" id="{538FFE40-7B2C-734D-AB27-002B8D458A8B}"/>
              </a:ext>
            </a:extLst>
          </p:cNvPr>
          <p:cNvSpPr>
            <a:spLocks noGrp="1"/>
          </p:cNvSpPr>
          <p:nvPr>
            <p:ph sz="half" idx="1"/>
          </p:nvPr>
        </p:nvSpPr>
        <p:spPr/>
        <p:txBody>
          <a:bodyPr/>
          <a:lstStyle/>
          <a:p>
            <a:pPr lvl="0"/>
            <a:r>
              <a:rPr lang="en-US" b="1" dirty="0"/>
              <a:t>Redband Trout</a:t>
            </a:r>
            <a:r>
              <a:rPr lang="en-US" dirty="0"/>
              <a:t>: A wild native fish that lives in the Spokane River that is a species of concern. </a:t>
            </a:r>
          </a:p>
          <a:p>
            <a:pPr lvl="0"/>
            <a:r>
              <a:rPr lang="en-US" b="1" dirty="0"/>
              <a:t>Habitat Destruction</a:t>
            </a:r>
            <a:r>
              <a:rPr lang="en-US" dirty="0"/>
              <a:t>: the process by which a natural habitat </a:t>
            </a:r>
            <a:r>
              <a:rPr lang="en-US"/>
              <a:t>becomes unable </a:t>
            </a:r>
            <a:r>
              <a:rPr lang="en-US" dirty="0"/>
              <a:t>of supporting its native species. </a:t>
            </a:r>
          </a:p>
          <a:p>
            <a:endParaRPr lang="en-US" dirty="0"/>
          </a:p>
        </p:txBody>
      </p:sp>
      <p:sp>
        <p:nvSpPr>
          <p:cNvPr id="4" name="Content Placeholder 3">
            <a:extLst>
              <a:ext uri="{FF2B5EF4-FFF2-40B4-BE49-F238E27FC236}">
                <a16:creationId xmlns:a16="http://schemas.microsoft.com/office/drawing/2014/main" id="{948E26B5-1B70-AD4C-B4B7-5BB6F9575991}"/>
              </a:ext>
            </a:extLst>
          </p:cNvPr>
          <p:cNvSpPr>
            <a:spLocks noGrp="1"/>
          </p:cNvSpPr>
          <p:nvPr>
            <p:ph sz="half" idx="2"/>
          </p:nvPr>
        </p:nvSpPr>
        <p:spPr/>
        <p:txBody>
          <a:bodyPr/>
          <a:lstStyle/>
          <a:p>
            <a:pPr lvl="0"/>
            <a:r>
              <a:rPr lang="en-US" b="1" dirty="0"/>
              <a:t>Redd: </a:t>
            </a:r>
            <a:r>
              <a:rPr lang="en-US" dirty="0"/>
              <a:t>a spawning nest made by a fish </a:t>
            </a:r>
          </a:p>
          <a:p>
            <a:pPr lvl="0"/>
            <a:r>
              <a:rPr lang="en-US" b="1" dirty="0"/>
              <a:t>Cubic Feet Per Second: </a:t>
            </a:r>
            <a:r>
              <a:rPr lang="en-US" dirty="0"/>
              <a:t>A measurement of how much water is flowing a river at one time. </a:t>
            </a:r>
          </a:p>
          <a:p>
            <a:pPr lvl="0"/>
            <a:r>
              <a:rPr lang="en-US" b="1" dirty="0"/>
              <a:t>Climate Change:</a:t>
            </a:r>
            <a:r>
              <a:rPr lang="en-US" dirty="0"/>
              <a:t> a change in the regional climate pattern that can lead to hotter temperatures and drought. </a:t>
            </a:r>
          </a:p>
          <a:p>
            <a:endParaRPr lang="en-US" dirty="0"/>
          </a:p>
        </p:txBody>
      </p:sp>
    </p:spTree>
    <p:extLst>
      <p:ext uri="{BB962C8B-B14F-4D97-AF65-F5344CB8AC3E}">
        <p14:creationId xmlns:p14="http://schemas.microsoft.com/office/powerpoint/2010/main" val="36825080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48DF3-3BC6-A64D-BEC1-B677D8D4AF04}"/>
              </a:ext>
            </a:extLst>
          </p:cNvPr>
          <p:cNvSpPr>
            <a:spLocks noGrp="1"/>
          </p:cNvSpPr>
          <p:nvPr>
            <p:ph type="title"/>
          </p:nvPr>
        </p:nvSpPr>
        <p:spPr>
          <a:xfrm>
            <a:off x="838200" y="365125"/>
            <a:ext cx="10515600" cy="1325563"/>
          </a:xfrm>
        </p:spPr>
        <p:txBody>
          <a:bodyPr anchor="ctr">
            <a:normAutofit/>
          </a:bodyPr>
          <a:lstStyle/>
          <a:p>
            <a:r>
              <a:rPr lang="en-US" dirty="0"/>
              <a:t>Redband Trout Anatomy </a:t>
            </a:r>
          </a:p>
        </p:txBody>
      </p:sp>
      <p:pic>
        <p:nvPicPr>
          <p:cNvPr id="5" name="Content Placeholder 4" descr="A drawing of a fish&#10;&#10;Description automatically generated">
            <a:extLst>
              <a:ext uri="{FF2B5EF4-FFF2-40B4-BE49-F238E27FC236}">
                <a16:creationId xmlns:a16="http://schemas.microsoft.com/office/drawing/2014/main" id="{D92CF4B5-9432-1148-822E-9ED7D98C9EA0}"/>
              </a:ext>
            </a:extLst>
          </p:cNvPr>
          <p:cNvPicPr>
            <a:picLocks noGrp="1" noChangeAspect="1"/>
          </p:cNvPicPr>
          <p:nvPr>
            <p:ph idx="1"/>
          </p:nvPr>
        </p:nvPicPr>
        <p:blipFill>
          <a:blip r:embed="rId2"/>
          <a:stretch>
            <a:fillRect/>
          </a:stretch>
        </p:blipFill>
        <p:spPr>
          <a:xfrm>
            <a:off x="2193396" y="1690688"/>
            <a:ext cx="8193616" cy="4667250"/>
          </a:xfrm>
          <a:noFill/>
        </p:spPr>
      </p:pic>
      <p:sp>
        <p:nvSpPr>
          <p:cNvPr id="6" name="TextBox 5">
            <a:extLst>
              <a:ext uri="{FF2B5EF4-FFF2-40B4-BE49-F238E27FC236}">
                <a16:creationId xmlns:a16="http://schemas.microsoft.com/office/drawing/2014/main" id="{FD37CC4B-0FE4-DA48-8354-5EBB891BADD1}"/>
              </a:ext>
            </a:extLst>
          </p:cNvPr>
          <p:cNvSpPr txBox="1"/>
          <p:nvPr/>
        </p:nvSpPr>
        <p:spPr>
          <a:xfrm>
            <a:off x="2280920" y="3898760"/>
            <a:ext cx="1005840" cy="369332"/>
          </a:xfrm>
          <a:prstGeom prst="rect">
            <a:avLst/>
          </a:prstGeom>
          <a:noFill/>
        </p:spPr>
        <p:txBody>
          <a:bodyPr wrap="square" rtlCol="0">
            <a:spAutoFit/>
          </a:bodyPr>
          <a:lstStyle/>
          <a:p>
            <a:r>
              <a:rPr lang="en-US" dirty="0">
                <a:solidFill>
                  <a:schemeClr val="accent1"/>
                </a:solidFill>
              </a:rPr>
              <a:t>Mouth</a:t>
            </a:r>
          </a:p>
        </p:txBody>
      </p:sp>
      <p:sp>
        <p:nvSpPr>
          <p:cNvPr id="7" name="TextBox 6">
            <a:extLst>
              <a:ext uri="{FF2B5EF4-FFF2-40B4-BE49-F238E27FC236}">
                <a16:creationId xmlns:a16="http://schemas.microsoft.com/office/drawing/2014/main" id="{E63A0A99-8985-4548-A9C4-8D926E70F132}"/>
              </a:ext>
            </a:extLst>
          </p:cNvPr>
          <p:cNvSpPr txBox="1"/>
          <p:nvPr/>
        </p:nvSpPr>
        <p:spPr>
          <a:xfrm>
            <a:off x="3169920" y="4582160"/>
            <a:ext cx="690880" cy="369332"/>
          </a:xfrm>
          <a:prstGeom prst="rect">
            <a:avLst/>
          </a:prstGeom>
          <a:noFill/>
        </p:spPr>
        <p:txBody>
          <a:bodyPr wrap="square" rtlCol="0">
            <a:spAutoFit/>
          </a:bodyPr>
          <a:lstStyle/>
          <a:p>
            <a:r>
              <a:rPr lang="en-US" dirty="0">
                <a:solidFill>
                  <a:schemeClr val="accent1"/>
                </a:solidFill>
              </a:rPr>
              <a:t>Gills</a:t>
            </a:r>
          </a:p>
        </p:txBody>
      </p:sp>
      <p:sp>
        <p:nvSpPr>
          <p:cNvPr id="8" name="TextBox 7">
            <a:extLst>
              <a:ext uri="{FF2B5EF4-FFF2-40B4-BE49-F238E27FC236}">
                <a16:creationId xmlns:a16="http://schemas.microsoft.com/office/drawing/2014/main" id="{11FD6103-1AF3-6E43-81CD-FAB1A2B26CE1}"/>
              </a:ext>
            </a:extLst>
          </p:cNvPr>
          <p:cNvSpPr txBox="1"/>
          <p:nvPr/>
        </p:nvSpPr>
        <p:spPr>
          <a:xfrm>
            <a:off x="6532880" y="1969810"/>
            <a:ext cx="1270000" cy="369332"/>
          </a:xfrm>
          <a:prstGeom prst="rect">
            <a:avLst/>
          </a:prstGeom>
          <a:noFill/>
        </p:spPr>
        <p:txBody>
          <a:bodyPr wrap="square" rtlCol="0">
            <a:spAutoFit/>
          </a:bodyPr>
          <a:lstStyle/>
          <a:p>
            <a:r>
              <a:rPr lang="en-US" dirty="0">
                <a:solidFill>
                  <a:schemeClr val="accent1"/>
                </a:solidFill>
              </a:rPr>
              <a:t>Dorsal Fin</a:t>
            </a:r>
          </a:p>
        </p:txBody>
      </p:sp>
      <p:sp>
        <p:nvSpPr>
          <p:cNvPr id="9" name="TextBox 8">
            <a:extLst>
              <a:ext uri="{FF2B5EF4-FFF2-40B4-BE49-F238E27FC236}">
                <a16:creationId xmlns:a16="http://schemas.microsoft.com/office/drawing/2014/main" id="{440ED60D-EA7F-6845-8117-8713867D5EB4}"/>
              </a:ext>
            </a:extLst>
          </p:cNvPr>
          <p:cNvSpPr txBox="1"/>
          <p:nvPr/>
        </p:nvSpPr>
        <p:spPr>
          <a:xfrm>
            <a:off x="7772402" y="2636759"/>
            <a:ext cx="1320800" cy="369332"/>
          </a:xfrm>
          <a:prstGeom prst="rect">
            <a:avLst/>
          </a:prstGeom>
          <a:noFill/>
        </p:spPr>
        <p:txBody>
          <a:bodyPr wrap="square" rtlCol="0">
            <a:spAutoFit/>
          </a:bodyPr>
          <a:lstStyle/>
          <a:p>
            <a:r>
              <a:rPr lang="en-US" dirty="0">
                <a:solidFill>
                  <a:schemeClr val="accent1"/>
                </a:solidFill>
              </a:rPr>
              <a:t>Adipose Fin</a:t>
            </a:r>
          </a:p>
        </p:txBody>
      </p:sp>
      <p:sp>
        <p:nvSpPr>
          <p:cNvPr id="10" name="TextBox 9">
            <a:extLst>
              <a:ext uri="{FF2B5EF4-FFF2-40B4-BE49-F238E27FC236}">
                <a16:creationId xmlns:a16="http://schemas.microsoft.com/office/drawing/2014/main" id="{E430B164-8CCF-D64A-A32B-D694F7C57CF7}"/>
              </a:ext>
            </a:extLst>
          </p:cNvPr>
          <p:cNvSpPr txBox="1"/>
          <p:nvPr/>
        </p:nvSpPr>
        <p:spPr>
          <a:xfrm>
            <a:off x="9093202" y="2185512"/>
            <a:ext cx="1544320" cy="369332"/>
          </a:xfrm>
          <a:prstGeom prst="rect">
            <a:avLst/>
          </a:prstGeom>
          <a:noFill/>
        </p:spPr>
        <p:txBody>
          <a:bodyPr wrap="square" rtlCol="0">
            <a:spAutoFit/>
          </a:bodyPr>
          <a:lstStyle/>
          <a:p>
            <a:r>
              <a:rPr lang="en-US" dirty="0">
                <a:solidFill>
                  <a:schemeClr val="accent1"/>
                </a:solidFill>
              </a:rPr>
              <a:t>Caudal Fin</a:t>
            </a:r>
          </a:p>
        </p:txBody>
      </p:sp>
      <p:sp>
        <p:nvSpPr>
          <p:cNvPr id="11" name="TextBox 10">
            <a:extLst>
              <a:ext uri="{FF2B5EF4-FFF2-40B4-BE49-F238E27FC236}">
                <a16:creationId xmlns:a16="http://schemas.microsoft.com/office/drawing/2014/main" id="{6ADEEF2B-7905-7644-BBB0-4E0E86711551}"/>
              </a:ext>
            </a:extLst>
          </p:cNvPr>
          <p:cNvSpPr txBox="1"/>
          <p:nvPr/>
        </p:nvSpPr>
        <p:spPr>
          <a:xfrm>
            <a:off x="8331200" y="4982646"/>
            <a:ext cx="1026160" cy="369332"/>
          </a:xfrm>
          <a:prstGeom prst="rect">
            <a:avLst/>
          </a:prstGeom>
          <a:noFill/>
        </p:spPr>
        <p:txBody>
          <a:bodyPr wrap="square" rtlCol="0">
            <a:spAutoFit/>
          </a:bodyPr>
          <a:lstStyle/>
          <a:p>
            <a:r>
              <a:rPr lang="en-US" dirty="0">
                <a:solidFill>
                  <a:schemeClr val="accent1"/>
                </a:solidFill>
              </a:rPr>
              <a:t>Anal Fin</a:t>
            </a:r>
          </a:p>
        </p:txBody>
      </p:sp>
      <p:sp>
        <p:nvSpPr>
          <p:cNvPr id="12" name="TextBox 11">
            <a:extLst>
              <a:ext uri="{FF2B5EF4-FFF2-40B4-BE49-F238E27FC236}">
                <a16:creationId xmlns:a16="http://schemas.microsoft.com/office/drawing/2014/main" id="{806D8542-6C40-8840-94CA-10F0E4941606}"/>
              </a:ext>
            </a:extLst>
          </p:cNvPr>
          <p:cNvSpPr txBox="1"/>
          <p:nvPr/>
        </p:nvSpPr>
        <p:spPr>
          <a:xfrm>
            <a:off x="6431280" y="5439846"/>
            <a:ext cx="1127760" cy="369332"/>
          </a:xfrm>
          <a:prstGeom prst="rect">
            <a:avLst/>
          </a:prstGeom>
          <a:noFill/>
        </p:spPr>
        <p:txBody>
          <a:bodyPr wrap="square" rtlCol="0">
            <a:spAutoFit/>
          </a:bodyPr>
          <a:lstStyle/>
          <a:p>
            <a:r>
              <a:rPr lang="en-US" dirty="0">
                <a:solidFill>
                  <a:schemeClr val="accent1"/>
                </a:solidFill>
              </a:rPr>
              <a:t>Pelvic Fin</a:t>
            </a:r>
          </a:p>
        </p:txBody>
      </p:sp>
      <p:sp>
        <p:nvSpPr>
          <p:cNvPr id="13" name="TextBox 12">
            <a:extLst>
              <a:ext uri="{FF2B5EF4-FFF2-40B4-BE49-F238E27FC236}">
                <a16:creationId xmlns:a16="http://schemas.microsoft.com/office/drawing/2014/main" id="{9A872203-0403-B044-A466-E72FC352B24A}"/>
              </a:ext>
            </a:extLst>
          </p:cNvPr>
          <p:cNvSpPr txBox="1"/>
          <p:nvPr/>
        </p:nvSpPr>
        <p:spPr>
          <a:xfrm>
            <a:off x="4297680" y="4982646"/>
            <a:ext cx="1320800" cy="369332"/>
          </a:xfrm>
          <a:prstGeom prst="rect">
            <a:avLst/>
          </a:prstGeom>
          <a:noFill/>
        </p:spPr>
        <p:txBody>
          <a:bodyPr wrap="square" rtlCol="0">
            <a:spAutoFit/>
          </a:bodyPr>
          <a:lstStyle/>
          <a:p>
            <a:r>
              <a:rPr lang="en-US" dirty="0">
                <a:solidFill>
                  <a:schemeClr val="accent1"/>
                </a:solidFill>
              </a:rPr>
              <a:t>Pectoral Fin</a:t>
            </a:r>
          </a:p>
        </p:txBody>
      </p:sp>
      <p:sp>
        <p:nvSpPr>
          <p:cNvPr id="14" name="TextBox 13">
            <a:extLst>
              <a:ext uri="{FF2B5EF4-FFF2-40B4-BE49-F238E27FC236}">
                <a16:creationId xmlns:a16="http://schemas.microsoft.com/office/drawing/2014/main" id="{156FED92-CC30-B34F-9D12-49F9A836A87B}"/>
              </a:ext>
            </a:extLst>
          </p:cNvPr>
          <p:cNvSpPr txBox="1"/>
          <p:nvPr/>
        </p:nvSpPr>
        <p:spPr>
          <a:xfrm>
            <a:off x="5770880" y="3244334"/>
            <a:ext cx="1320800" cy="369332"/>
          </a:xfrm>
          <a:prstGeom prst="rect">
            <a:avLst/>
          </a:prstGeom>
          <a:noFill/>
        </p:spPr>
        <p:txBody>
          <a:bodyPr wrap="square" rtlCol="0">
            <a:spAutoFit/>
          </a:bodyPr>
          <a:lstStyle/>
          <a:p>
            <a:r>
              <a:rPr lang="en-US" dirty="0">
                <a:solidFill>
                  <a:schemeClr val="accent1"/>
                </a:solidFill>
              </a:rPr>
              <a:t>Lateral Line</a:t>
            </a:r>
          </a:p>
        </p:txBody>
      </p:sp>
      <p:sp>
        <p:nvSpPr>
          <p:cNvPr id="15" name="TextBox 14">
            <a:extLst>
              <a:ext uri="{FF2B5EF4-FFF2-40B4-BE49-F238E27FC236}">
                <a16:creationId xmlns:a16="http://schemas.microsoft.com/office/drawing/2014/main" id="{DABC862A-E97A-7342-AC5D-E9C86BA3E766}"/>
              </a:ext>
            </a:extLst>
          </p:cNvPr>
          <p:cNvSpPr txBox="1"/>
          <p:nvPr/>
        </p:nvSpPr>
        <p:spPr>
          <a:xfrm>
            <a:off x="3286760" y="3119795"/>
            <a:ext cx="1320800" cy="369332"/>
          </a:xfrm>
          <a:prstGeom prst="rect">
            <a:avLst/>
          </a:prstGeom>
          <a:noFill/>
        </p:spPr>
        <p:txBody>
          <a:bodyPr wrap="square" rtlCol="0">
            <a:spAutoFit/>
          </a:bodyPr>
          <a:lstStyle/>
          <a:p>
            <a:r>
              <a:rPr lang="en-US" dirty="0">
                <a:solidFill>
                  <a:schemeClr val="accent1"/>
                </a:solidFill>
              </a:rPr>
              <a:t>Eye</a:t>
            </a:r>
          </a:p>
        </p:txBody>
      </p:sp>
      <p:sp>
        <p:nvSpPr>
          <p:cNvPr id="16" name="TextBox 15">
            <a:extLst>
              <a:ext uri="{FF2B5EF4-FFF2-40B4-BE49-F238E27FC236}">
                <a16:creationId xmlns:a16="http://schemas.microsoft.com/office/drawing/2014/main" id="{D36A3B1A-D344-884A-A58A-7F6D59142B51}"/>
              </a:ext>
            </a:extLst>
          </p:cNvPr>
          <p:cNvSpPr txBox="1"/>
          <p:nvPr/>
        </p:nvSpPr>
        <p:spPr>
          <a:xfrm>
            <a:off x="2280920" y="2831585"/>
            <a:ext cx="1320800" cy="369332"/>
          </a:xfrm>
          <a:prstGeom prst="rect">
            <a:avLst/>
          </a:prstGeom>
          <a:noFill/>
        </p:spPr>
        <p:txBody>
          <a:bodyPr wrap="square" rtlCol="0">
            <a:spAutoFit/>
          </a:bodyPr>
          <a:lstStyle/>
          <a:p>
            <a:r>
              <a:rPr lang="en-US" dirty="0">
                <a:solidFill>
                  <a:schemeClr val="accent1"/>
                </a:solidFill>
              </a:rPr>
              <a:t>Nostril</a:t>
            </a:r>
          </a:p>
        </p:txBody>
      </p:sp>
    </p:spTree>
    <p:extLst>
      <p:ext uri="{BB962C8B-B14F-4D97-AF65-F5344CB8AC3E}">
        <p14:creationId xmlns:p14="http://schemas.microsoft.com/office/powerpoint/2010/main" val="3966896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P spid="14" grpId="0"/>
      <p:bldP spid="15"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A42FC-CFEA-304D-A091-6200936419C9}"/>
              </a:ext>
            </a:extLst>
          </p:cNvPr>
          <p:cNvSpPr>
            <a:spLocks noGrp="1"/>
          </p:cNvSpPr>
          <p:nvPr>
            <p:ph type="title"/>
          </p:nvPr>
        </p:nvSpPr>
        <p:spPr/>
        <p:txBody>
          <a:bodyPr/>
          <a:lstStyle/>
          <a:p>
            <a:r>
              <a:rPr lang="en-US" dirty="0"/>
              <a:t>Color your Redband Trout! </a:t>
            </a:r>
          </a:p>
        </p:txBody>
      </p:sp>
      <p:pic>
        <p:nvPicPr>
          <p:cNvPr id="5" name="Content Placeholder 4" descr="A person holding a fish&#10;&#10;Description automatically generated">
            <a:extLst>
              <a:ext uri="{FF2B5EF4-FFF2-40B4-BE49-F238E27FC236}">
                <a16:creationId xmlns:a16="http://schemas.microsoft.com/office/drawing/2014/main" id="{02A625B6-BD9A-E54D-9C8C-C41E55FEFD98}"/>
              </a:ext>
            </a:extLst>
          </p:cNvPr>
          <p:cNvPicPr>
            <a:picLocks noGrp="1" noChangeAspect="1"/>
          </p:cNvPicPr>
          <p:nvPr>
            <p:ph idx="1"/>
          </p:nvPr>
        </p:nvPicPr>
        <p:blipFill>
          <a:blip r:embed="rId2"/>
          <a:stretch>
            <a:fillRect/>
          </a:stretch>
        </p:blipFill>
        <p:spPr>
          <a:xfrm>
            <a:off x="464023" y="1919501"/>
            <a:ext cx="5631977" cy="3754652"/>
          </a:xfrm>
        </p:spPr>
      </p:pic>
      <p:pic>
        <p:nvPicPr>
          <p:cNvPr id="6" name="image4.png">
            <a:extLst>
              <a:ext uri="{FF2B5EF4-FFF2-40B4-BE49-F238E27FC236}">
                <a16:creationId xmlns:a16="http://schemas.microsoft.com/office/drawing/2014/main" id="{4D3B876A-5501-E043-8981-92DC310A406B}"/>
              </a:ext>
            </a:extLst>
          </p:cNvPr>
          <p:cNvPicPr/>
          <p:nvPr/>
        </p:nvPicPr>
        <p:blipFill>
          <a:blip r:embed="rId3"/>
          <a:srcRect/>
          <a:stretch>
            <a:fillRect/>
          </a:stretch>
        </p:blipFill>
        <p:spPr>
          <a:xfrm>
            <a:off x="6698441" y="1929465"/>
            <a:ext cx="5029536" cy="3744688"/>
          </a:xfrm>
          <a:prstGeom prst="rect">
            <a:avLst/>
          </a:prstGeom>
          <a:ln/>
        </p:spPr>
      </p:pic>
      <p:sp>
        <p:nvSpPr>
          <p:cNvPr id="7" name="TextBox 6">
            <a:extLst>
              <a:ext uri="{FF2B5EF4-FFF2-40B4-BE49-F238E27FC236}">
                <a16:creationId xmlns:a16="http://schemas.microsoft.com/office/drawing/2014/main" id="{8F00AA71-31A7-A446-845B-EE7FA0BE462B}"/>
              </a:ext>
            </a:extLst>
          </p:cNvPr>
          <p:cNvSpPr txBox="1"/>
          <p:nvPr/>
        </p:nvSpPr>
        <p:spPr>
          <a:xfrm>
            <a:off x="8138160" y="5728264"/>
            <a:ext cx="4653280" cy="369332"/>
          </a:xfrm>
          <a:prstGeom prst="rect">
            <a:avLst/>
          </a:prstGeom>
          <a:noFill/>
        </p:spPr>
        <p:txBody>
          <a:bodyPr wrap="square" rtlCol="0">
            <a:spAutoFit/>
          </a:bodyPr>
          <a:lstStyle/>
          <a:p>
            <a:r>
              <a:rPr lang="en-US" dirty="0"/>
              <a:t>Photo by Tim Connor</a:t>
            </a:r>
          </a:p>
        </p:txBody>
      </p:sp>
    </p:spTree>
    <p:extLst>
      <p:ext uri="{BB962C8B-B14F-4D97-AF65-F5344CB8AC3E}">
        <p14:creationId xmlns:p14="http://schemas.microsoft.com/office/powerpoint/2010/main" val="25793719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descr="Livin' The Wildlife: Spawning Brown Trout">
            <a:hlinkClick r:id="" action="ppaction://media"/>
            <a:extLst>
              <a:ext uri="{FF2B5EF4-FFF2-40B4-BE49-F238E27FC236}">
                <a16:creationId xmlns:a16="http://schemas.microsoft.com/office/drawing/2014/main" id="{21E30EE6-CA38-EF40-B0AF-8F4FEB96BECC}"/>
              </a:ext>
            </a:extLst>
          </p:cNvPr>
          <p:cNvPicPr>
            <a:picLocks noGrp="1" noRot="1" noChangeAspect="1"/>
          </p:cNvPicPr>
          <p:nvPr>
            <p:ph idx="1"/>
            <a:videoFile r:link="rId1"/>
          </p:nvPr>
        </p:nvPicPr>
        <p:blipFill>
          <a:blip r:embed="rId3"/>
          <a:stretch>
            <a:fillRect/>
          </a:stretch>
        </p:blipFill>
        <p:spPr>
          <a:xfrm>
            <a:off x="545370" y="68263"/>
            <a:ext cx="11101260" cy="6272212"/>
          </a:xfrm>
          <a:prstGeom prst="rect">
            <a:avLst/>
          </a:prstGeom>
          <a:noFill/>
        </p:spPr>
      </p:pic>
    </p:spTree>
    <p:extLst>
      <p:ext uri="{BB962C8B-B14F-4D97-AF65-F5344CB8AC3E}">
        <p14:creationId xmlns:p14="http://schemas.microsoft.com/office/powerpoint/2010/main" val="2450893732"/>
      </p:ext>
    </p:extLst>
  </p:cSld>
  <p:clrMapOvr>
    <a:masterClrMapping/>
  </p:clrMapOvr>
  <p:timing>
    <p:tnLst>
      <p:par>
        <p:cTn id="1" dur="indefinite" restart="never" nodeType="tmRoot">
          <p:childTnLst>
            <p:video>
              <p:cMediaNode vol="80000">
                <p:cTn id="2" fill="hold" display="0">
                  <p:stCondLst>
                    <p:cond delay="indefinite"/>
                  </p:stCondLst>
                </p:cTn>
                <p:tgtEl>
                  <p:spTgt spid="4"/>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rt&#10;&#10;Description automatically generated">
            <a:extLst>
              <a:ext uri="{FF2B5EF4-FFF2-40B4-BE49-F238E27FC236}">
                <a16:creationId xmlns:a16="http://schemas.microsoft.com/office/drawing/2014/main" id="{0DE6674C-C4BB-5C46-9CAB-A26971A86BD5}"/>
              </a:ext>
            </a:extLst>
          </p:cNvPr>
          <p:cNvPicPr>
            <a:picLocks noChangeAspect="1"/>
          </p:cNvPicPr>
          <p:nvPr/>
        </p:nvPicPr>
        <p:blipFill rotWithShape="1">
          <a:blip r:embed="rId3">
            <a:alphaModFix amt="35000"/>
          </a:blip>
          <a:srcRect t="27232" b="27768"/>
          <a:stretch/>
        </p:blipFill>
        <p:spPr>
          <a:xfrm>
            <a:off x="0" y="10"/>
            <a:ext cx="12191980" cy="6857990"/>
          </a:xfrm>
          <a:prstGeom prst="rect">
            <a:avLst/>
          </a:prstGeom>
          <a:noFill/>
        </p:spPr>
      </p:pic>
      <p:sp>
        <p:nvSpPr>
          <p:cNvPr id="2" name="Title 1">
            <a:extLst>
              <a:ext uri="{FF2B5EF4-FFF2-40B4-BE49-F238E27FC236}">
                <a16:creationId xmlns:a16="http://schemas.microsoft.com/office/drawing/2014/main" id="{9ECCACBF-935A-CF4E-AAD9-53807DA24926}"/>
              </a:ext>
            </a:extLst>
          </p:cNvPr>
          <p:cNvSpPr>
            <a:spLocks noGrp="1"/>
          </p:cNvSpPr>
          <p:nvPr>
            <p:ph type="title"/>
          </p:nvPr>
        </p:nvSpPr>
        <p:spPr/>
        <p:txBody>
          <a:bodyPr/>
          <a:lstStyle/>
          <a:p>
            <a:pPr algn="ctr"/>
            <a:r>
              <a:rPr lang="en-US" dirty="0"/>
              <a:t>What do you remember? </a:t>
            </a:r>
          </a:p>
        </p:txBody>
      </p:sp>
      <p:sp>
        <p:nvSpPr>
          <p:cNvPr id="3" name="Content Placeholder 2">
            <a:extLst>
              <a:ext uri="{FF2B5EF4-FFF2-40B4-BE49-F238E27FC236}">
                <a16:creationId xmlns:a16="http://schemas.microsoft.com/office/drawing/2014/main" id="{3D4589B0-947E-A84B-B2F8-B95BC1B9DE7C}"/>
              </a:ext>
            </a:extLst>
          </p:cNvPr>
          <p:cNvSpPr>
            <a:spLocks noGrp="1"/>
          </p:cNvSpPr>
          <p:nvPr>
            <p:ph idx="1"/>
          </p:nvPr>
        </p:nvSpPr>
        <p:spPr>
          <a:xfrm>
            <a:off x="838200" y="1832389"/>
            <a:ext cx="10515600" cy="4210964"/>
          </a:xfrm>
        </p:spPr>
        <p:txBody>
          <a:bodyPr>
            <a:normAutofit fontScale="92500" lnSpcReduction="10000"/>
          </a:bodyPr>
          <a:lstStyle/>
          <a:p>
            <a:pPr marL="0" indent="0">
              <a:buNone/>
            </a:pPr>
            <a:r>
              <a:rPr lang="en-US" sz="4000" dirty="0"/>
              <a:t>Where do trout lay their eggs? </a:t>
            </a:r>
          </a:p>
          <a:p>
            <a:pPr lvl="1"/>
            <a:r>
              <a:rPr lang="en-US" sz="3600" dirty="0"/>
              <a:t>In shallow holes in gravel on the sides of a river</a:t>
            </a:r>
          </a:p>
          <a:p>
            <a:pPr lvl="1"/>
            <a:endParaRPr lang="en-US" sz="3600" dirty="0"/>
          </a:p>
          <a:p>
            <a:pPr marL="0" indent="0">
              <a:buNone/>
            </a:pPr>
            <a:r>
              <a:rPr lang="en-US" sz="4000" dirty="0"/>
              <a:t>What is a trout nest called?</a:t>
            </a:r>
          </a:p>
          <a:p>
            <a:pPr lvl="1"/>
            <a:r>
              <a:rPr lang="en-US" sz="3600" dirty="0"/>
              <a:t>A </a:t>
            </a:r>
            <a:r>
              <a:rPr lang="en-US" sz="3600" dirty="0" err="1"/>
              <a:t>redd</a:t>
            </a:r>
            <a:r>
              <a:rPr lang="en-US" sz="3600" dirty="0"/>
              <a:t> </a:t>
            </a:r>
          </a:p>
          <a:p>
            <a:pPr lvl="1"/>
            <a:endParaRPr lang="en-US" sz="3600" dirty="0"/>
          </a:p>
          <a:p>
            <a:pPr marL="0" indent="0">
              <a:buNone/>
            </a:pPr>
            <a:r>
              <a:rPr lang="en-US" sz="4000" dirty="0"/>
              <a:t>What do redds need for the trout to hatch?</a:t>
            </a:r>
          </a:p>
          <a:p>
            <a:pPr lvl="1"/>
            <a:r>
              <a:rPr lang="en-US" sz="3600" dirty="0"/>
              <a:t>Water! </a:t>
            </a:r>
          </a:p>
          <a:p>
            <a:pPr lvl="1"/>
            <a:endParaRPr lang="en-US" sz="3600" dirty="0"/>
          </a:p>
          <a:p>
            <a:pPr marL="0" indent="0">
              <a:buNone/>
            </a:pPr>
            <a:endParaRPr lang="en-US" sz="4000" dirty="0"/>
          </a:p>
        </p:txBody>
      </p:sp>
    </p:spTree>
    <p:extLst>
      <p:ext uri="{BB962C8B-B14F-4D97-AF65-F5344CB8AC3E}">
        <p14:creationId xmlns:p14="http://schemas.microsoft.com/office/powerpoint/2010/main" val="2439381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071776D-8948-41D4-A30A-3333F595C4EC}"/>
              </a:ext>
            </a:extLst>
          </p:cNvPr>
          <p:cNvSpPr>
            <a:spLocks noGrp="1"/>
          </p:cNvSpPr>
          <p:nvPr>
            <p:ph type="title"/>
          </p:nvPr>
        </p:nvSpPr>
        <p:spPr>
          <a:xfrm>
            <a:off x="839788" y="457200"/>
            <a:ext cx="3932237" cy="1600200"/>
          </a:xfrm>
        </p:spPr>
        <p:txBody>
          <a:bodyPr/>
          <a:lstStyle/>
          <a:p>
            <a:r>
              <a:rPr lang="en-US" dirty="0"/>
              <a:t>How much water is flowing in the Spokane River?</a:t>
            </a:r>
          </a:p>
        </p:txBody>
      </p:sp>
      <p:pic>
        <p:nvPicPr>
          <p:cNvPr id="4" name="image2.png">
            <a:extLst>
              <a:ext uri="{FF2B5EF4-FFF2-40B4-BE49-F238E27FC236}">
                <a16:creationId xmlns:a16="http://schemas.microsoft.com/office/drawing/2014/main" id="{3300951F-FBB8-8244-8874-45C44EA89009}"/>
              </a:ext>
            </a:extLst>
          </p:cNvPr>
          <p:cNvPicPr>
            <a:picLocks/>
          </p:cNvPicPr>
          <p:nvPr/>
        </p:nvPicPr>
        <p:blipFill>
          <a:blip r:embed="rId3"/>
          <a:stretch>
            <a:fillRect/>
          </a:stretch>
        </p:blipFill>
        <p:spPr>
          <a:xfrm>
            <a:off x="5024388" y="1257300"/>
            <a:ext cx="6862812" cy="4283242"/>
          </a:xfrm>
          <a:prstGeom prst="rect">
            <a:avLst/>
          </a:prstGeom>
          <a:noFill/>
          <a:ln/>
        </p:spPr>
      </p:pic>
      <p:sp>
        <p:nvSpPr>
          <p:cNvPr id="14" name="Text Placeholder 3">
            <a:extLst>
              <a:ext uri="{FF2B5EF4-FFF2-40B4-BE49-F238E27FC236}">
                <a16:creationId xmlns:a16="http://schemas.microsoft.com/office/drawing/2014/main" id="{A4374CFF-26EE-4D44-9980-1F3DF950D4F7}"/>
              </a:ext>
            </a:extLst>
          </p:cNvPr>
          <p:cNvSpPr>
            <a:spLocks noGrp="1"/>
          </p:cNvSpPr>
          <p:nvPr>
            <p:ph type="body" sz="half" idx="2"/>
          </p:nvPr>
        </p:nvSpPr>
        <p:spPr>
          <a:xfrm>
            <a:off x="839788" y="2057400"/>
            <a:ext cx="3932237" cy="3811588"/>
          </a:xfrm>
        </p:spPr>
        <p:txBody>
          <a:bodyPr/>
          <a:lstStyle/>
          <a:p>
            <a:pPr marL="285750" indent="-285750">
              <a:buFont typeface="Arial" panose="020B0604020202020204" pitchFamily="34" charset="0"/>
              <a:buChar char="•"/>
            </a:pPr>
            <a:r>
              <a:rPr lang="en-US" dirty="0"/>
              <a:t>CFS: Cubic Feet Per Second </a:t>
            </a:r>
          </a:p>
          <a:p>
            <a:pPr marL="285750" indent="-285750">
              <a:buFont typeface="Arial" panose="020B0604020202020204" pitchFamily="34" charset="0"/>
              <a:buChar char="•"/>
            </a:pPr>
            <a:r>
              <a:rPr lang="en-US" dirty="0"/>
              <a:t>Redband Trout eggs need to be covered by water to survive. </a:t>
            </a:r>
          </a:p>
          <a:p>
            <a:pPr marL="285750" indent="-285750">
              <a:buFont typeface="Arial" panose="020B0604020202020204" pitchFamily="34" charset="0"/>
              <a:buChar char="•"/>
            </a:pPr>
            <a:r>
              <a:rPr lang="en-US" dirty="0"/>
              <a:t>Redband Trout redds hatch around June 15</a:t>
            </a:r>
            <a:r>
              <a:rPr lang="en-US" baseline="30000" dirty="0"/>
              <a:t>th</a:t>
            </a:r>
            <a:r>
              <a:rPr lang="en-US" dirty="0"/>
              <a:t>. This means they need to be covered by water until at least June 15</a:t>
            </a:r>
            <a:r>
              <a:rPr lang="en-US" baseline="30000" dirty="0"/>
              <a:t>th</a:t>
            </a:r>
            <a:r>
              <a:rPr lang="en-US" dirty="0"/>
              <a:t>. </a:t>
            </a:r>
          </a:p>
          <a:p>
            <a:pPr marL="285750" indent="-285750">
              <a:buFont typeface="Arial" panose="020B0604020202020204" pitchFamily="34" charset="0"/>
              <a:buChar char="•"/>
            </a:pPr>
            <a:r>
              <a:rPr lang="en-US" dirty="0"/>
              <a:t>Where is 6500 CFS on the picture? </a:t>
            </a:r>
          </a:p>
          <a:p>
            <a:pPr marL="285750" indent="-285750">
              <a:buFont typeface="Arial" panose="020B0604020202020204" pitchFamily="34" charset="0"/>
              <a:buChar char="•"/>
            </a:pPr>
            <a:r>
              <a:rPr lang="en-US" dirty="0"/>
              <a:t>What does that mean? </a:t>
            </a:r>
          </a:p>
          <a:p>
            <a:pPr marL="285750" indent="-285750">
              <a:buFont typeface="Arial" panose="020B0604020202020204" pitchFamily="34" charset="0"/>
              <a:buChar char="•"/>
            </a:pPr>
            <a:r>
              <a:rPr lang="en-US" dirty="0"/>
              <a:t>Where would the water level be if the river was flowing at 1000 CFS? </a:t>
            </a:r>
          </a:p>
        </p:txBody>
      </p:sp>
    </p:spTree>
    <p:extLst>
      <p:ext uri="{BB962C8B-B14F-4D97-AF65-F5344CB8AC3E}">
        <p14:creationId xmlns:p14="http://schemas.microsoft.com/office/powerpoint/2010/main" val="6244234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E1F1C-3A1E-D148-8FFC-A68C5ACB5ACE}"/>
              </a:ext>
            </a:extLst>
          </p:cNvPr>
          <p:cNvSpPr>
            <a:spLocks noGrp="1"/>
          </p:cNvSpPr>
          <p:nvPr>
            <p:ph type="title"/>
          </p:nvPr>
        </p:nvSpPr>
        <p:spPr>
          <a:xfrm>
            <a:off x="839788" y="457200"/>
            <a:ext cx="3932237" cy="1600200"/>
          </a:xfrm>
        </p:spPr>
        <p:txBody>
          <a:bodyPr anchor="b">
            <a:normAutofit/>
          </a:bodyPr>
          <a:lstStyle/>
          <a:p>
            <a:r>
              <a:rPr lang="en-US" dirty="0"/>
              <a:t>Water Flow in the Spokane River in 2009</a:t>
            </a:r>
          </a:p>
        </p:txBody>
      </p:sp>
      <p:pic>
        <p:nvPicPr>
          <p:cNvPr id="4" name="image5.png">
            <a:extLst>
              <a:ext uri="{FF2B5EF4-FFF2-40B4-BE49-F238E27FC236}">
                <a16:creationId xmlns:a16="http://schemas.microsoft.com/office/drawing/2014/main" id="{F515BD13-D816-A841-9CC0-3D6CEADC9264}"/>
              </a:ext>
            </a:extLst>
          </p:cNvPr>
          <p:cNvPicPr>
            <a:picLocks noGrp="1"/>
          </p:cNvPicPr>
          <p:nvPr>
            <p:ph idx="1"/>
          </p:nvPr>
        </p:nvPicPr>
        <p:blipFill>
          <a:blip r:embed="rId3"/>
          <a:stretch>
            <a:fillRect/>
          </a:stretch>
        </p:blipFill>
        <p:spPr>
          <a:xfrm>
            <a:off x="5183188" y="1136267"/>
            <a:ext cx="6172200" cy="4575941"/>
          </a:xfrm>
          <a:prstGeom prst="rect">
            <a:avLst/>
          </a:prstGeom>
          <a:noFill/>
          <a:ln/>
        </p:spPr>
      </p:pic>
      <p:sp>
        <p:nvSpPr>
          <p:cNvPr id="9" name="Text Placeholder 3">
            <a:extLst>
              <a:ext uri="{FF2B5EF4-FFF2-40B4-BE49-F238E27FC236}">
                <a16:creationId xmlns:a16="http://schemas.microsoft.com/office/drawing/2014/main" id="{C8343D3B-34BB-4F26-9695-791F288BCE91}"/>
              </a:ext>
            </a:extLst>
          </p:cNvPr>
          <p:cNvSpPr>
            <a:spLocks noGrp="1"/>
          </p:cNvSpPr>
          <p:nvPr>
            <p:ph type="body" sz="half" idx="2"/>
          </p:nvPr>
        </p:nvSpPr>
        <p:spPr>
          <a:xfrm>
            <a:off x="836612" y="2436779"/>
            <a:ext cx="3932237" cy="3811588"/>
          </a:xfrm>
        </p:spPr>
        <p:txBody>
          <a:bodyPr>
            <a:normAutofit/>
          </a:bodyPr>
          <a:lstStyle/>
          <a:p>
            <a:pPr marL="285750" indent="-285750">
              <a:buFont typeface="Arial" panose="020B0604020202020204" pitchFamily="34" charset="0"/>
              <a:buChar char="•"/>
            </a:pPr>
            <a:r>
              <a:rPr lang="en-US" sz="2400" dirty="0"/>
              <a:t>What was the water flow on June 15th?</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Did the Redband Trout eggs survive this year? </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Why or why not? </a:t>
            </a:r>
          </a:p>
        </p:txBody>
      </p:sp>
    </p:spTree>
    <p:extLst>
      <p:ext uri="{BB962C8B-B14F-4D97-AF65-F5344CB8AC3E}">
        <p14:creationId xmlns:p14="http://schemas.microsoft.com/office/powerpoint/2010/main" val="928400806"/>
      </p:ext>
    </p:extLst>
  </p:cSld>
  <p:clrMapOvr>
    <a:masterClrMapping/>
  </p:clrMapOvr>
</p:sld>
</file>

<file path=ppt/theme/theme1.xml><?xml version="1.0" encoding="utf-8"?>
<a:theme xmlns:a="http://schemas.openxmlformats.org/drawingml/2006/main" name="GonzagaClimateCenterTheme">
  <a:themeElements>
    <a:clrScheme name="Gonzaga Pallette">
      <a:dk1>
        <a:srgbClr val="083151"/>
      </a:dk1>
      <a:lt1>
        <a:srgbClr val="FFFFFF"/>
      </a:lt1>
      <a:dk2>
        <a:srgbClr val="083151"/>
      </a:dk2>
      <a:lt2>
        <a:srgbClr val="E7E6E6"/>
      </a:lt2>
      <a:accent1>
        <a:srgbClr val="4472C4"/>
      </a:accent1>
      <a:accent2>
        <a:srgbClr val="D34727"/>
      </a:accent2>
      <a:accent3>
        <a:srgbClr val="D9D1C9"/>
      </a:accent3>
      <a:accent4>
        <a:srgbClr val="D9AA26"/>
      </a:accent4>
      <a:accent5>
        <a:srgbClr val="046F7F"/>
      </a:accent5>
      <a:accent6>
        <a:srgbClr val="9ED4C9"/>
      </a:accent6>
      <a:hlink>
        <a:srgbClr val="D9AA26"/>
      </a:hlink>
      <a:folHlink>
        <a:srgbClr val="D9AA2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limateCenter" id="{FEAFEEDF-4DB2-E947-9B82-F1ED99F140EE}" vid="{4D92DA98-01AA-E142-8689-396113B03F31}"/>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A4617CACE38B24F944EF7ADB0C93E7B" ma:contentTypeVersion="13" ma:contentTypeDescription="Create a new document." ma:contentTypeScope="" ma:versionID="b177e8d739e5080c9d51cc22a2ad6102">
  <xsd:schema xmlns:xsd="http://www.w3.org/2001/XMLSchema" xmlns:xs="http://www.w3.org/2001/XMLSchema" xmlns:p="http://schemas.microsoft.com/office/2006/metadata/properties" xmlns:ns2="f8a3cede-f09d-475e-bf69-c01a1aa4c27d" xmlns:ns3="2b1e8edd-33bd-479d-aed7-f886d82151b1" targetNamespace="http://schemas.microsoft.com/office/2006/metadata/properties" ma:root="true" ma:fieldsID="149f02543a2e84a3131cc8976234e95a" ns2:_="" ns3:_="">
    <xsd:import namespace="f8a3cede-f09d-475e-bf69-c01a1aa4c27d"/>
    <xsd:import namespace="2b1e8edd-33bd-479d-aed7-f886d82151b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a3cede-f09d-475e-bf69-c01a1aa4c27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b1e8edd-33bd-479d-aed7-f886d82151b1"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6543E0E-7402-4448-9399-F537F3DF1DBA}">
  <ds:schemaRefs>
    <ds:schemaRef ds:uri="http://schemas.microsoft.com/sharepoint/v3/contenttype/forms"/>
  </ds:schemaRefs>
</ds:datastoreItem>
</file>

<file path=customXml/itemProps2.xml><?xml version="1.0" encoding="utf-8"?>
<ds:datastoreItem xmlns:ds="http://schemas.openxmlformats.org/officeDocument/2006/customXml" ds:itemID="{5D9C3DB7-067D-4623-A6F6-CC30B0E0E992}">
  <ds:schemaRefs>
    <ds:schemaRef ds:uri="http://purl.org/dc/elements/1.1/"/>
    <ds:schemaRef ds:uri="http://schemas.microsoft.com/office/2006/documentManagement/types"/>
    <ds:schemaRef ds:uri="2b1e8edd-33bd-479d-aed7-f886d82151b1"/>
    <ds:schemaRef ds:uri="http://purl.org/dc/terms/"/>
    <ds:schemaRef ds:uri="http://schemas.openxmlformats.org/package/2006/metadata/core-properties"/>
    <ds:schemaRef ds:uri="http://purl.org/dc/dcmitype/"/>
    <ds:schemaRef ds:uri="http://www.w3.org/XML/1998/namespace"/>
    <ds:schemaRef ds:uri="http://schemas.microsoft.com/office/infopath/2007/PartnerControls"/>
    <ds:schemaRef ds:uri="f8a3cede-f09d-475e-bf69-c01a1aa4c27d"/>
    <ds:schemaRef ds:uri="http://schemas.microsoft.com/office/2006/metadata/properties"/>
  </ds:schemaRefs>
</ds:datastoreItem>
</file>

<file path=customXml/itemProps3.xml><?xml version="1.0" encoding="utf-8"?>
<ds:datastoreItem xmlns:ds="http://schemas.openxmlformats.org/officeDocument/2006/customXml" ds:itemID="{E8C763D1-DE02-409A-BA73-FD02B996C9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8a3cede-f09d-475e-bf69-c01a1aa4c27d"/>
    <ds:schemaRef ds:uri="2b1e8edd-33bd-479d-aed7-f886d82151b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GonzagaClimateCenterTheme</Template>
  <TotalTime>98</TotalTime>
  <Words>1283</Words>
  <Application>Microsoft Macintosh PowerPoint</Application>
  <PresentationFormat>Widescreen</PresentationFormat>
  <Paragraphs>159</Paragraphs>
  <Slides>19</Slides>
  <Notes>14</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Lato</vt:lpstr>
      <vt:lpstr>Calibri</vt:lpstr>
      <vt:lpstr>GonzagaClimateCenterTheme</vt:lpstr>
      <vt:lpstr>Redband Trout and Climate Change </vt:lpstr>
      <vt:lpstr>Big Question</vt:lpstr>
      <vt:lpstr>Key Terms </vt:lpstr>
      <vt:lpstr>Redband Trout Anatomy </vt:lpstr>
      <vt:lpstr>Color your Redband Trout! </vt:lpstr>
      <vt:lpstr>PowerPoint Presentation</vt:lpstr>
      <vt:lpstr>What do you remember? </vt:lpstr>
      <vt:lpstr>How much water is flowing in the Spokane River?</vt:lpstr>
      <vt:lpstr>Water Flow in the Spokane River in 2009</vt:lpstr>
      <vt:lpstr>PowerPoint Presentation</vt:lpstr>
      <vt:lpstr>Stand- Up Quiz </vt:lpstr>
      <vt:lpstr>Stand- Up Quiz </vt:lpstr>
      <vt:lpstr>Stand- Up Quiz </vt:lpstr>
      <vt:lpstr>Stand- Up Quiz </vt:lpstr>
      <vt:lpstr>Why do we care about Redband Trout?</vt:lpstr>
      <vt:lpstr>Warmer Waters </vt:lpstr>
      <vt:lpstr>How warm is the Spokane River?</vt:lpstr>
      <vt:lpstr>Big Question</vt:lpstr>
      <vt:lpstr>One Word Sharing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Redband Trout and Climate Change </dc:title>
  <dc:creator>McIntyre, Karli</dc:creator>
  <cp:lastModifiedBy>McIntyre, Karli</cp:lastModifiedBy>
  <cp:revision>1</cp:revision>
  <dcterms:created xsi:type="dcterms:W3CDTF">2022-01-04T23:47:33Z</dcterms:created>
  <dcterms:modified xsi:type="dcterms:W3CDTF">2022-01-07T21:32:47Z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0x010100CA4617CACE38B24F944EF7ADB0C93E7B</vt:lpwstr>
  </property>
</Properties>
</file>